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1321" r:id="rId2"/>
    <p:sldId id="1316" r:id="rId3"/>
    <p:sldId id="1317" r:id="rId4"/>
    <p:sldId id="1420" r:id="rId5"/>
    <p:sldId id="984" r:id="rId6"/>
    <p:sldId id="1293" r:id="rId7"/>
    <p:sldId id="1295" r:id="rId8"/>
    <p:sldId id="888" r:id="rId9"/>
    <p:sldId id="898" r:id="rId10"/>
    <p:sldId id="889" r:id="rId11"/>
    <p:sldId id="891" r:id="rId12"/>
    <p:sldId id="890" r:id="rId13"/>
    <p:sldId id="1296" r:id="rId14"/>
    <p:sldId id="1294" r:id="rId15"/>
    <p:sldId id="903" r:id="rId16"/>
    <p:sldId id="1297" r:id="rId17"/>
    <p:sldId id="1033" r:id="rId18"/>
    <p:sldId id="1309" r:id="rId19"/>
    <p:sldId id="1310" r:id="rId20"/>
    <p:sldId id="983" r:id="rId21"/>
    <p:sldId id="1311" r:id="rId22"/>
    <p:sldId id="1312" r:id="rId23"/>
    <p:sldId id="1064" r:id="rId24"/>
    <p:sldId id="1068" r:id="rId25"/>
    <p:sldId id="1065" r:id="rId26"/>
    <p:sldId id="1070" r:id="rId27"/>
    <p:sldId id="1313" r:id="rId28"/>
    <p:sldId id="1069" r:id="rId29"/>
    <p:sldId id="974" r:id="rId30"/>
    <p:sldId id="1097" r:id="rId31"/>
    <p:sldId id="1422" r:id="rId32"/>
    <p:sldId id="1410" r:id="rId33"/>
    <p:sldId id="1103" r:id="rId34"/>
    <p:sldId id="1105" r:id="rId35"/>
    <p:sldId id="1104" r:id="rId36"/>
    <p:sldId id="1285" r:id="rId37"/>
    <p:sldId id="1286" r:id="rId38"/>
    <p:sldId id="1107" r:id="rId39"/>
    <p:sldId id="1277" r:id="rId40"/>
    <p:sldId id="894" r:id="rId41"/>
    <p:sldId id="1108" r:id="rId42"/>
    <p:sldId id="1270" r:id="rId43"/>
    <p:sldId id="1287" r:id="rId44"/>
    <p:sldId id="1303" r:id="rId45"/>
    <p:sldId id="1302" r:id="rId46"/>
    <p:sldId id="1300" r:id="rId47"/>
    <p:sldId id="1304" r:id="rId48"/>
    <p:sldId id="1301" r:id="rId49"/>
    <p:sldId id="1305" r:id="rId50"/>
    <p:sldId id="1053" r:id="rId51"/>
    <p:sldId id="1307" r:id="rId52"/>
    <p:sldId id="130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 autoAdjust="0"/>
    <p:restoredTop sz="95607" autoAdjust="0"/>
  </p:normalViewPr>
  <p:slideViewPr>
    <p:cSldViewPr snapToGrid="0">
      <p:cViewPr varScale="1">
        <p:scale>
          <a:sx n="67" d="100"/>
          <a:sy n="67" d="100"/>
        </p:scale>
        <p:origin x="69" y="207"/>
      </p:cViewPr>
      <p:guideLst/>
    </p:cSldViewPr>
  </p:slideViewPr>
  <p:outlineViewPr>
    <p:cViewPr>
      <p:scale>
        <a:sx n="33" d="100"/>
        <a:sy n="33" d="100"/>
      </p:scale>
      <p:origin x="0" y="-90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8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C704-B8F9-449B-B828-36D786A1FE73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F452-85BD-4268-B680-C313DBFD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B9D-FE32-4608-A322-879EB604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BEF24-38DB-414B-9143-835F94C5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9D3D-74DA-4CF4-9D8A-35BEC58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8678-2963-433C-9D22-C47110C6F21E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A6A3-4127-48D5-9784-9FE0EA9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031F-D251-4900-90B5-0DBC5EEB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BE43-81C5-C3A7-19B2-4AEF320C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5" y="4369993"/>
            <a:ext cx="16764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B429-4DC1-9EA8-5594-36E9029DC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4" y="5936692"/>
            <a:ext cx="2229706" cy="757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F2D39E-1CF2-6C35-A74E-C2E85F817FF0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1A85-F374-4F3F-BA0C-52075B0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97C3-0A16-4208-BEB3-607737FD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D635-7E11-4664-8FBC-36FEBFF2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2B47-AB98-4225-9E60-B600987953E5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E0C-6D6F-4D42-817A-BBD093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EC4-334C-45C4-A174-AFF5497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97DE0-D863-4430-924C-3EB271C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BD85-A68E-409D-B87F-BAD203419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A6CF-52A1-4471-AFF7-79B37FE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AB39-A72C-4E1A-AD99-F7BEC0426553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AF83-3843-42EB-A5A1-2BDCD4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8DFD-8437-42AF-BA50-3290D8C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83A-4E98-4B0F-9BE9-89B3801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FED-B2F5-4E8E-B7CC-56CC10C1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C790-453E-4FDF-8576-041B1DF9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C8FBAB-8131-440B-982D-5FFA7A5302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761F2ED-61B7-48F8-A991-55F041BF21E3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6FF50-33B5-48AA-9106-E41AD3A7C7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CB5C-4D91-4CEE-A37D-A6D6EA7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FF89-CC5E-4ECF-8587-C5477617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818F-79A2-4B99-9E93-0A0D3450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0AF5-DDC2-46A8-A95A-3038179E7E7C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A171-786D-4212-94DA-A3B5DDCB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80CF-897E-4A36-9214-10EE125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1A4-D1EF-45A3-9791-016116AF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5B-3F88-41CF-8B1F-20FB3C7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55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7195-09DC-40DF-8642-91B5CEA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FD46-DF3C-4CF1-8DB8-AE555EDA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A1AB-460E-414F-9381-8F6423AE91B6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3C63-BDA7-4CD1-98D2-7B44F82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5504-0686-44F8-A23D-45B91F8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77B-A747-42FD-8F29-D1361B4E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B389-9A95-4143-B34D-74A157C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FF914-FCFA-477B-964A-C59B912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C335-A7AE-4EBC-A953-CD7B0874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B780-1F08-4E36-968D-D083275A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C007B-DA08-41DC-96BA-9EDC62C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8E6C-D1F1-4724-9D27-D32DFFD29CBA}" type="datetime1">
              <a:rPr lang="en-US" smtClean="0"/>
              <a:t>6/23/2026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FD71-2584-48F8-992F-EBA7CF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B88B5-3CD1-407E-B5B5-2FDF80D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30F-053D-46F9-9A37-D1DA8923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0CFC-E613-4829-BB1E-23DC17F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6FBD-DED2-41FE-BC32-04DB7C1FB93D}" type="datetime1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4F9ED-0DC1-499C-966A-67FA8369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0D14-ECEA-4749-973A-35A78F7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A8DE-26FB-44D4-A9F1-CB9FF42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043B-CB33-4078-BC63-5B0F2D90111A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CC65-9693-4336-8892-7DBB0D4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2D98-AE7E-447E-AA93-A2032A1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6F1-9482-436E-9974-452FA8C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F32D-85F2-44AA-81B0-6B60F5AE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3A79-53E7-4E9B-A70E-77106E56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5672-F891-4ED6-8D9F-0B8771B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E36C-F6B2-4701-84AC-4F7402120146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2739-2C05-4A24-88F6-82BBE08F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5969-E211-4DE2-B886-5934860C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BCD-8167-44E1-825E-012B663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2A2AE-5BB8-4C31-9C94-6EDE7D57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A6C8-B63C-47F8-8C8C-4DB028D4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56164-D348-4A71-AE1D-E22897D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FE06-479D-4BE2-8B3F-399DCB039CFF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AADB-3A05-424C-9F43-41572E8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8A14-221B-4635-AA55-72AC789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AE79D-67AF-4A6E-B20E-A13E2603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F892-5903-470F-A479-331C3937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5" y="1075038"/>
            <a:ext cx="11984090" cy="53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6424-CA87-4045-BC8B-6EDDC11B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4759" y="6580246"/>
            <a:ext cx="2229706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DA2D-EF6A-405E-92D1-4D247A94A64C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1E3F-305F-48EC-9661-A5555D6D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730" y="6565529"/>
            <a:ext cx="5967867" cy="23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7172-52C7-47AA-A8CB-03E0DDB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178" y="6572888"/>
            <a:ext cx="555908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AA285D-1676-8476-E3FF-1782C3DC601F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4DAF4-877C-B697-9F33-77BD3CFF0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01" y="5161510"/>
            <a:ext cx="755810" cy="68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385B-0892-E7A3-350A-12FC896047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74" y="6273515"/>
            <a:ext cx="1313865" cy="446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0152C-5722-D560-A1D1-83330A0E1841}"/>
              </a:ext>
            </a:extLst>
          </p:cNvPr>
          <p:cNvSpPr txBox="1"/>
          <p:nvPr userDrawn="1"/>
        </p:nvSpPr>
        <p:spPr>
          <a:xfrm>
            <a:off x="9723330" y="5954370"/>
            <a:ext cx="21515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https://assumptionsofphysics.org/</a:t>
            </a:r>
          </a:p>
        </p:txBody>
      </p:sp>
    </p:spTree>
    <p:extLst>
      <p:ext uri="{BB962C8B-B14F-4D97-AF65-F5344CB8AC3E}">
        <p14:creationId xmlns:p14="http://schemas.microsoft.com/office/powerpoint/2010/main" val="36034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ssumptionsofphysics.org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710.png"/><Relationship Id="rId7" Type="http://schemas.openxmlformats.org/officeDocument/2006/relationships/image" Target="../media/image62.png"/><Relationship Id="rId12" Type="http://schemas.openxmlformats.org/officeDocument/2006/relationships/image" Target="../media/image2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7.png"/><Relationship Id="rId5" Type="http://schemas.openxmlformats.org/officeDocument/2006/relationships/image" Target="../media/image37.png"/><Relationship Id="rId10" Type="http://schemas.openxmlformats.org/officeDocument/2006/relationships/image" Target="../media/image1110.png"/><Relationship Id="rId4" Type="http://schemas.openxmlformats.org/officeDocument/2006/relationships/image" Target="../media/image910.png"/><Relationship Id="rId9" Type="http://schemas.openxmlformats.org/officeDocument/2006/relationships/image" Target="../media/image101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74.png"/><Relationship Id="rId12" Type="http://schemas.openxmlformats.org/officeDocument/2006/relationships/image" Target="../media/image14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180.png"/><Relationship Id="rId5" Type="http://schemas.openxmlformats.org/officeDocument/2006/relationships/image" Target="../media/image75.png"/><Relationship Id="rId15" Type="http://schemas.openxmlformats.org/officeDocument/2006/relationships/image" Target="../media/image43.png"/><Relationship Id="rId4" Type="http://schemas.openxmlformats.org/officeDocument/2006/relationships/image" Target="../media/image130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3" Type="http://schemas.openxmlformats.org/officeDocument/2006/relationships/image" Target="../media/image811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5" Type="http://schemas.openxmlformats.org/officeDocument/2006/relationships/image" Target="../media/image1111.png"/><Relationship Id="rId10" Type="http://schemas.openxmlformats.org/officeDocument/2006/relationships/image" Target="../media/image200.png"/><Relationship Id="rId4" Type="http://schemas.openxmlformats.org/officeDocument/2006/relationships/image" Target="../media/image1012.png"/><Relationship Id="rId9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3" Type="http://schemas.openxmlformats.org/officeDocument/2006/relationships/image" Target="../media/image811.png"/><Relationship Id="rId7" Type="http://schemas.openxmlformats.org/officeDocument/2006/relationships/image" Target="../media/image13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5" Type="http://schemas.openxmlformats.org/officeDocument/2006/relationships/image" Target="../media/image1111.png"/><Relationship Id="rId10" Type="http://schemas.openxmlformats.org/officeDocument/2006/relationships/image" Target="../media/image1610.png"/><Relationship Id="rId4" Type="http://schemas.openxmlformats.org/officeDocument/2006/relationships/image" Target="../media/image1012.png"/><Relationship Id="rId9" Type="http://schemas.openxmlformats.org/officeDocument/2006/relationships/image" Target="../media/image15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21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202.png"/><Relationship Id="rId5" Type="http://schemas.openxmlformats.org/officeDocument/2006/relationships/image" Target="../media/image82.png"/><Relationship Id="rId10" Type="http://schemas.openxmlformats.org/officeDocument/2006/relationships/image" Target="../media/image225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article/10.1088/2399-6528/aaba25" TargetMode="External"/><Relationship Id="rId2" Type="http://schemas.openxmlformats.org/officeDocument/2006/relationships/hyperlink" Target="https://assumptionsofphysics.org/book/AssumptionsOfPhysicsV3.0.pdf#section.1.1.9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7.png"/><Relationship Id="rId7" Type="http://schemas.openxmlformats.org/officeDocument/2006/relationships/image" Target="../media/image88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79.png"/><Relationship Id="rId10" Type="http://schemas.openxmlformats.org/officeDocument/2006/relationships/image" Target="../media/image91.png"/><Relationship Id="rId4" Type="http://schemas.openxmlformats.org/officeDocument/2006/relationships/image" Target="../media/image78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30.png"/><Relationship Id="rId26" Type="http://schemas.openxmlformats.org/officeDocument/2006/relationships/image" Target="../media/image17.png"/><Relationship Id="rId3" Type="http://schemas.openxmlformats.org/officeDocument/2006/relationships/image" Target="../media/image94.png"/><Relationship Id="rId21" Type="http://schemas.openxmlformats.org/officeDocument/2006/relationships/image" Target="../media/image560.png"/><Relationship Id="rId17" Type="http://schemas.openxmlformats.org/officeDocument/2006/relationships/image" Target="../media/image520.png"/><Relationship Id="rId25" Type="http://schemas.openxmlformats.org/officeDocument/2006/relationships/image" Target="../media/image98.png"/><Relationship Id="rId2" Type="http://schemas.openxmlformats.org/officeDocument/2006/relationships/image" Target="../media/image93.png"/><Relationship Id="rId20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7.png"/><Relationship Id="rId5" Type="http://schemas.openxmlformats.org/officeDocument/2006/relationships/image" Target="../media/image96.png"/><Relationship Id="rId23" Type="http://schemas.openxmlformats.org/officeDocument/2006/relationships/image" Target="../media/image961.png"/><Relationship Id="rId19" Type="http://schemas.openxmlformats.org/officeDocument/2006/relationships/image" Target="../media/image540.png"/><Relationship Id="rId4" Type="http://schemas.openxmlformats.org/officeDocument/2006/relationships/image" Target="../media/image95.png"/><Relationship Id="rId22" Type="http://schemas.openxmlformats.org/officeDocument/2006/relationships/image" Target="../media/image5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3" Type="http://schemas.openxmlformats.org/officeDocument/2006/relationships/image" Target="../media/image940.png"/><Relationship Id="rId7" Type="http://schemas.openxmlformats.org/officeDocument/2006/relationships/image" Target="../media/image9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Relationship Id="rId9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11.png"/><Relationship Id="rId7" Type="http://schemas.openxmlformats.org/officeDocument/2006/relationships/image" Target="../media/image105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7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10" Type="http://schemas.openxmlformats.org/officeDocument/2006/relationships/image" Target="../media/image109.png"/><Relationship Id="rId4" Type="http://schemas.openxmlformats.org/officeDocument/2006/relationships/image" Target="../media/image340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245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2.png"/><Relationship Id="rId3" Type="http://schemas.openxmlformats.org/officeDocument/2006/relationships/image" Target="../media/image27.png"/><Relationship Id="rId7" Type="http://schemas.openxmlformats.org/officeDocument/2006/relationships/image" Target="../media/image116.png"/><Relationship Id="rId2" Type="http://schemas.openxmlformats.org/officeDocument/2006/relationships/image" Target="../media/image9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1.png"/><Relationship Id="rId9" Type="http://schemas.openxmlformats.org/officeDocument/2006/relationships/image" Target="../media/image1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png"/><Relationship Id="rId3" Type="http://schemas.openxmlformats.org/officeDocument/2006/relationships/image" Target="../media/image262.png"/><Relationship Id="rId7" Type="http://schemas.openxmlformats.org/officeDocument/2006/relationships/image" Target="../media/image90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hyperlink" Target="https://link.springer.com/article/10.1007/s10701-022-00555-z" TargetMode="External"/><Relationship Id="rId5" Type="http://schemas.openxmlformats.org/officeDocument/2006/relationships/image" Target="../media/image880.png"/><Relationship Id="rId10" Type="http://schemas.openxmlformats.org/officeDocument/2006/relationships/hyperlink" Target="https://assumptionsofphysics.org/autogen/briefs/004-ClassicalUncertaintyPrinciple.pdf" TargetMode="External"/><Relationship Id="rId4" Type="http://schemas.openxmlformats.org/officeDocument/2006/relationships/image" Target="../media/image271.png"/><Relationship Id="rId9" Type="http://schemas.openxmlformats.org/officeDocument/2006/relationships/image" Target="../media/image2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7" Type="http://schemas.openxmlformats.org/officeDocument/2006/relationships/image" Target="../media/image55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290.png"/><Relationship Id="rId4" Type="http://schemas.openxmlformats.org/officeDocument/2006/relationships/image" Target="../media/image5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3" Type="http://schemas.openxmlformats.org/officeDocument/2006/relationships/image" Target="../media/image243.png"/><Relationship Id="rId7" Type="http://schemas.openxmlformats.org/officeDocument/2006/relationships/image" Target="../media/image26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hyperlink" Target="https://iopscience.iop.org/article/10.1088/1402-4896/ae3a20" TargetMode="External"/><Relationship Id="rId5" Type="http://schemas.openxmlformats.org/officeDocument/2006/relationships/image" Target="../media/image65.png"/><Relationship Id="rId10" Type="http://schemas.openxmlformats.org/officeDocument/2006/relationships/hyperlink" Target="https://arxiv.org/pdf/2411.00972" TargetMode="External"/><Relationship Id="rId4" Type="http://schemas.openxmlformats.org/officeDocument/2006/relationships/image" Target="../media/image252.png"/><Relationship Id="rId9" Type="http://schemas.openxmlformats.org/officeDocument/2006/relationships/image" Target="../media/image5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0.png"/><Relationship Id="rId3" Type="http://schemas.openxmlformats.org/officeDocument/2006/relationships/image" Target="../media/image3600.png"/><Relationship Id="rId7" Type="http://schemas.openxmlformats.org/officeDocument/2006/relationships/image" Target="../media/image40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1.png"/><Relationship Id="rId5" Type="http://schemas.openxmlformats.org/officeDocument/2006/relationships/image" Target="../media/image382.png"/><Relationship Id="rId4" Type="http://schemas.openxmlformats.org/officeDocument/2006/relationships/image" Target="../media/image3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0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assumptionsofphysics.org/book/AssumptionsOfPhysicsV3.0.pdf#section.1.1.4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1.png"/><Relationship Id="rId3" Type="http://schemas.openxmlformats.org/officeDocument/2006/relationships/image" Target="../media/image1200.png"/><Relationship Id="rId7" Type="http://schemas.openxmlformats.org/officeDocument/2006/relationships/image" Target="../media/image913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0.png"/><Relationship Id="rId5" Type="http://schemas.openxmlformats.org/officeDocument/2006/relationships/image" Target="../media/image1221.png"/><Relationship Id="rId4" Type="http://schemas.openxmlformats.org/officeDocument/2006/relationships/image" Target="../media/image561.png"/><Relationship Id="rId9" Type="http://schemas.openxmlformats.org/officeDocument/2006/relationships/image" Target="../media/image530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umptionsofphysics.org/book/" TargetMode="External"/><Relationship Id="rId2" Type="http://schemas.openxmlformats.org/officeDocument/2006/relationships/hyperlink" Target="mailto:info@assumptionsofphysics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AssumptionsofPhysicsResearch" TargetMode="External"/><Relationship Id="rId5" Type="http://schemas.openxmlformats.org/officeDocument/2006/relationships/hyperlink" Target="https://www.youtube.com/user/gcarcassi" TargetMode="External"/><Relationship Id="rId4" Type="http://schemas.openxmlformats.org/officeDocument/2006/relationships/hyperlink" Target="https://github.com/assumptionsofphysics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61.png"/><Relationship Id="rId18" Type="http://schemas.openxmlformats.org/officeDocument/2006/relationships/image" Target="../media/image450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351.png"/><Relationship Id="rId17" Type="http://schemas.openxmlformats.org/officeDocument/2006/relationships/image" Target="../media/image440.png"/><Relationship Id="rId2" Type="http://schemas.openxmlformats.org/officeDocument/2006/relationships/image" Target="../media/image2500.png"/><Relationship Id="rId16" Type="http://schemas.openxmlformats.org/officeDocument/2006/relationships/image" Target="../media/image430.png"/><Relationship Id="rId20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0.png"/><Relationship Id="rId11" Type="http://schemas.openxmlformats.org/officeDocument/2006/relationships/image" Target="../media/image341.png"/><Relationship Id="rId5" Type="http://schemas.openxmlformats.org/officeDocument/2006/relationships/image" Target="../media/image280.png"/><Relationship Id="rId15" Type="http://schemas.openxmlformats.org/officeDocument/2006/relationships/image" Target="../media/image420.png"/><Relationship Id="rId10" Type="http://schemas.openxmlformats.org/officeDocument/2006/relationships/image" Target="../media/image331.png"/><Relationship Id="rId19" Type="http://schemas.openxmlformats.org/officeDocument/2006/relationships/image" Target="../media/image46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Relationship Id="rId14" Type="http://schemas.openxmlformats.org/officeDocument/2006/relationships/image" Target="../media/image4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5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12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3.png"/><Relationship Id="rId3" Type="http://schemas.openxmlformats.org/officeDocument/2006/relationships/image" Target="../media/image260.png"/><Relationship Id="rId7" Type="http://schemas.openxmlformats.org/officeDocument/2006/relationships/image" Target="../media/image542.png"/><Relationship Id="rId12" Type="http://schemas.openxmlformats.org/officeDocument/2006/relationships/image" Target="../media/image551.png"/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0.png"/><Relationship Id="rId11" Type="http://schemas.openxmlformats.org/officeDocument/2006/relationships/image" Target="../media/image541.png"/><Relationship Id="rId5" Type="http://schemas.openxmlformats.org/officeDocument/2006/relationships/image" Target="../media/image280.png"/><Relationship Id="rId10" Type="http://schemas.openxmlformats.org/officeDocument/2006/relationships/image" Target="../media/image533.png"/><Relationship Id="rId4" Type="http://schemas.openxmlformats.org/officeDocument/2006/relationships/image" Target="../media/image270.png"/><Relationship Id="rId9" Type="http://schemas.openxmlformats.org/officeDocument/2006/relationships/image" Target="../media/image56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581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49.png"/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0.png"/><Relationship Id="rId11" Type="http://schemas.openxmlformats.org/officeDocument/2006/relationships/image" Target="../media/image51.png"/><Relationship Id="rId5" Type="http://schemas.openxmlformats.org/officeDocument/2006/relationships/image" Target="../media/image280.png"/><Relationship Id="rId10" Type="http://schemas.openxmlformats.org/officeDocument/2006/relationships/image" Target="../media/image572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Relationship Id="rId14" Type="http://schemas.openxmlformats.org/officeDocument/2006/relationships/image" Target="../media/image5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40.png"/><Relationship Id="rId3" Type="http://schemas.openxmlformats.org/officeDocument/2006/relationships/image" Target="../media/image2010.png"/><Relationship Id="rId7" Type="http://schemas.openxmlformats.org/officeDocument/2006/relationships/image" Target="../media/image240.png"/><Relationship Id="rId12" Type="http://schemas.openxmlformats.org/officeDocument/2006/relationships/image" Target="../media/image63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621.png"/><Relationship Id="rId5" Type="http://schemas.openxmlformats.org/officeDocument/2006/relationships/image" Target="../media/image2200.png"/><Relationship Id="rId10" Type="http://schemas.openxmlformats.org/officeDocument/2006/relationships/image" Target="../media/image613.png"/><Relationship Id="rId4" Type="http://schemas.openxmlformats.org/officeDocument/2006/relationships/image" Target="../media/image2100.png"/><Relationship Id="rId9" Type="http://schemas.openxmlformats.org/officeDocument/2006/relationships/image" Target="../media/image601.png"/><Relationship Id="rId14" Type="http://schemas.openxmlformats.org/officeDocument/2006/relationships/image" Target="../media/image65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60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79.png"/><Relationship Id="rId15" Type="http://schemas.openxmlformats.org/officeDocument/2006/relationships/image" Target="../media/image631.png"/><Relationship Id="rId10" Type="http://schemas.openxmlformats.org/officeDocument/2006/relationships/image" Target="../media/image1311.png"/><Relationship Id="rId9" Type="http://schemas.openxmlformats.org/officeDocument/2006/relationships/image" Target="../media/image178.png"/><Relationship Id="rId14" Type="http://schemas.openxmlformats.org/officeDocument/2006/relationships/image" Target="../media/image61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641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6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79.png"/><Relationship Id="rId15" Type="http://schemas.openxmlformats.org/officeDocument/2006/relationships/image" Target="../media/image660.png"/><Relationship Id="rId10" Type="http://schemas.openxmlformats.org/officeDocument/2006/relationships/image" Target="../media/image1311.png"/><Relationship Id="rId9" Type="http://schemas.openxmlformats.org/officeDocument/2006/relationships/image" Target="../media/image178.png"/><Relationship Id="rId14" Type="http://schemas.openxmlformats.org/officeDocument/2006/relationships/image" Target="../media/image6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10.png"/><Relationship Id="rId7" Type="http://schemas.openxmlformats.org/officeDocument/2006/relationships/image" Target="../media/image39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hyperlink" Target="https://www.nature.com/articles/s41598-023-39145-y" TargetMode="External"/><Relationship Id="rId4" Type="http://schemas.openxmlformats.org/officeDocument/2006/relationships/image" Target="../media/image910.png"/><Relationship Id="rId9" Type="http://schemas.openxmlformats.org/officeDocument/2006/relationships/hyperlink" Target="https://arxiv.org/pdf/2208.064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8EF8-1CA4-0AF4-8F17-8A411A359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Assumptions of Physics</a:t>
            </a:r>
            <a:br>
              <a:rPr lang="en-US" sz="4000" dirty="0"/>
            </a:br>
            <a:r>
              <a:rPr lang="en-US" sz="4000" dirty="0"/>
              <a:t>Summer School 2026</a:t>
            </a:r>
            <a:br>
              <a:rPr lang="en-US" sz="4000" dirty="0"/>
            </a:br>
            <a:br>
              <a:rPr lang="en-US" dirty="0"/>
            </a:br>
            <a:r>
              <a:rPr lang="en-US" dirty="0"/>
              <a:t>Results from Reverse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6BA-E88F-9DF9-B52F-C052D3944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Gabriele Carcassi, </a:t>
            </a:r>
            <a:r>
              <a:rPr lang="en-US" sz="2400" u="sng" dirty="0"/>
              <a:t>Christine A. Aidala</a:t>
            </a:r>
            <a:r>
              <a:rPr lang="en-US" sz="2400" dirty="0"/>
              <a:t>, and Tobias </a:t>
            </a:r>
            <a:r>
              <a:rPr lang="en-US" sz="2400" dirty="0" err="1"/>
              <a:t>Thrien</a:t>
            </a:r>
            <a:endParaRPr lang="en-US" sz="2400" dirty="0"/>
          </a:p>
          <a:p>
            <a:r>
              <a:rPr lang="en-US" dirty="0"/>
              <a:t>Physics Department</a:t>
            </a:r>
            <a:br>
              <a:rPr lang="en-US" dirty="0"/>
            </a:br>
            <a:r>
              <a:rPr lang="en-US" dirty="0"/>
              <a:t>University of Michigan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DA8297-35B9-5FEA-640F-38C0EA9E4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4491460"/>
            <a:ext cx="1891314" cy="2016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13BA43-F306-19D8-7A6E-AEAEFC0ED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79" y="5127252"/>
            <a:ext cx="4085076" cy="151089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5CB49E-0E92-489B-EC54-88623D02A481}"/>
              </a:ext>
            </a:extLst>
          </p:cNvPr>
          <p:cNvGrpSpPr/>
          <p:nvPr/>
        </p:nvGrpSpPr>
        <p:grpSpPr>
          <a:xfrm>
            <a:off x="441960" y="195874"/>
            <a:ext cx="2708632" cy="2137329"/>
            <a:chOff x="8807251" y="356793"/>
            <a:chExt cx="3436710" cy="27365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7C2D00-34F7-2628-4953-94516D8E68B1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EC3E5B-D1B9-5CD7-BF41-B1F23747C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14FB365-4A02-1E4B-7CEF-489C5C112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085D77-7120-416C-B7A6-57563C666A9A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6"/>
                </a:rPr>
                <a:t>https://assumptionsofphysics.org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942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EBE801-D05A-12F9-9F67-B7503A1A2DF7}"/>
              </a:ext>
            </a:extLst>
          </p:cNvPr>
          <p:cNvGrpSpPr/>
          <p:nvPr/>
        </p:nvGrpSpPr>
        <p:grpSpPr>
          <a:xfrm>
            <a:off x="4785064" y="564596"/>
            <a:ext cx="6829713" cy="3572398"/>
            <a:chOff x="6096000" y="770953"/>
            <a:chExt cx="5611703" cy="24852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C5D2E0F-DEF8-2610-A441-0A59273ED87D}"/>
                </a:ext>
              </a:extLst>
            </p:cNvPr>
            <p:cNvSpPr/>
            <p:nvPr/>
          </p:nvSpPr>
          <p:spPr>
            <a:xfrm>
              <a:off x="6311729" y="1713844"/>
              <a:ext cx="5277608" cy="350267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8637CD2-656F-5B7A-3CEE-921201C93BCD}"/>
                </a:ext>
              </a:extLst>
            </p:cNvPr>
            <p:cNvSpPr/>
            <p:nvPr/>
          </p:nvSpPr>
          <p:spPr>
            <a:xfrm>
              <a:off x="6420990" y="1854378"/>
              <a:ext cx="5195662" cy="365728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C3EF49-15AD-9F42-ACDD-5AF587A37E95}"/>
                </a:ext>
              </a:extLst>
            </p:cNvPr>
            <p:cNvSpPr/>
            <p:nvPr/>
          </p:nvSpPr>
          <p:spPr>
            <a:xfrm>
              <a:off x="6493831" y="1539177"/>
              <a:ext cx="5195662" cy="332337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C99E5D-1113-D13F-657F-6E67AA604998}"/>
                </a:ext>
              </a:extLst>
            </p:cNvPr>
            <p:cNvSpPr/>
            <p:nvPr/>
          </p:nvSpPr>
          <p:spPr>
            <a:xfrm>
              <a:off x="6348149" y="2048079"/>
              <a:ext cx="5295818" cy="34274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A22475-2CF6-3932-D4A5-235773794B6F}"/>
                </a:ext>
              </a:extLst>
            </p:cNvPr>
            <p:cNvSpPr/>
            <p:nvPr/>
          </p:nvSpPr>
          <p:spPr>
            <a:xfrm>
              <a:off x="6270756" y="1344445"/>
              <a:ext cx="5436947" cy="37680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44BC87A-34E4-53EF-1F19-884E86413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7477" y="1333863"/>
              <a:ext cx="228538" cy="1501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AC15F6-657F-E552-4892-4B0D2A17DBD3}"/>
                </a:ext>
              </a:extLst>
            </p:cNvPr>
            <p:cNvCxnSpPr>
              <a:cxnSpLocks/>
            </p:cNvCxnSpPr>
            <p:nvPr/>
          </p:nvCxnSpPr>
          <p:spPr>
            <a:xfrm>
              <a:off x="8189014" y="1564344"/>
              <a:ext cx="187565" cy="1821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61681B-AAE9-9B2D-54EE-A621C06FFFAA}"/>
                </a:ext>
              </a:extLst>
            </p:cNvPr>
            <p:cNvCxnSpPr>
              <a:cxnSpLocks/>
            </p:cNvCxnSpPr>
            <p:nvPr/>
          </p:nvCxnSpPr>
          <p:spPr>
            <a:xfrm>
              <a:off x="8669577" y="1848224"/>
              <a:ext cx="209602" cy="4768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AF26B7-C6F9-5C34-A483-DA6536DDEDEB}"/>
                </a:ext>
              </a:extLst>
            </p:cNvPr>
            <p:cNvCxnSpPr>
              <a:cxnSpLocks/>
            </p:cNvCxnSpPr>
            <p:nvPr/>
          </p:nvCxnSpPr>
          <p:spPr>
            <a:xfrm>
              <a:off x="9020642" y="2096962"/>
              <a:ext cx="208173" cy="555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3C1A40-12F6-246D-5826-03EF4F4AF672}"/>
                </a:ext>
              </a:extLst>
            </p:cNvPr>
            <p:cNvCxnSpPr>
              <a:cxnSpLocks/>
            </p:cNvCxnSpPr>
            <p:nvPr/>
          </p:nvCxnSpPr>
          <p:spPr>
            <a:xfrm>
              <a:off x="9419111" y="2318433"/>
              <a:ext cx="183012" cy="3480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A7ADC5-2E95-DA3E-80E6-8C00CF9E92B7}"/>
                </a:ext>
              </a:extLst>
            </p:cNvPr>
            <p:cNvCxnSpPr>
              <a:cxnSpLocks/>
            </p:cNvCxnSpPr>
            <p:nvPr/>
          </p:nvCxnSpPr>
          <p:spPr>
            <a:xfrm>
              <a:off x="6679101" y="770953"/>
              <a:ext cx="0" cy="248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C2D97F-2C9C-D7BA-967D-EB5B602AAFF9}"/>
                </a:ext>
              </a:extLst>
            </p:cNvPr>
            <p:cNvCxnSpPr/>
            <p:nvPr/>
          </p:nvCxnSpPr>
          <p:spPr>
            <a:xfrm flipH="1">
              <a:off x="6164013" y="1135636"/>
              <a:ext cx="2100488" cy="21004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D9F3F4-0450-7C23-D62D-F4295973356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721036"/>
              <a:ext cx="55734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/>
                <p:nvPr/>
              </p:nvSpPr>
              <p:spPr>
                <a:xfrm>
                  <a:off x="7986311" y="941119"/>
                  <a:ext cx="264971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311" y="941119"/>
                  <a:ext cx="264971" cy="2647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/>
                <p:nvPr/>
              </p:nvSpPr>
              <p:spPr>
                <a:xfrm>
                  <a:off x="6389224" y="770953"/>
                  <a:ext cx="264281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224" y="770953"/>
                  <a:ext cx="264281" cy="2647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/>
                <p:nvPr/>
              </p:nvSpPr>
              <p:spPr>
                <a:xfrm>
                  <a:off x="11460054" y="2748007"/>
                  <a:ext cx="239872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0054" y="2748007"/>
                  <a:ext cx="239872" cy="2647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/>
                <p:nvPr/>
              </p:nvSpPr>
              <p:spPr>
                <a:xfrm>
                  <a:off x="9921745" y="1321771"/>
                  <a:ext cx="421590" cy="4047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1745" y="1321771"/>
                  <a:ext cx="421590" cy="404791"/>
                </a:xfrm>
                <a:prstGeom prst="rect">
                  <a:avLst/>
                </a:prstGeom>
                <a:blipFill>
                  <a:blip r:embed="rId5"/>
                  <a:stretch>
                    <a:fillRect t="-18947" r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720125E-5F4E-BE36-0CFF-94639596CB41}"/>
                </a:ext>
              </a:extLst>
            </p:cNvPr>
            <p:cNvCxnSpPr>
              <a:cxnSpLocks/>
            </p:cNvCxnSpPr>
            <p:nvPr/>
          </p:nvCxnSpPr>
          <p:spPr>
            <a:xfrm>
              <a:off x="9241771" y="1964944"/>
              <a:ext cx="216732" cy="495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622377-42B2-22C7-BD56-467D75FF9F4D}"/>
                </a:ext>
              </a:extLst>
            </p:cNvPr>
            <p:cNvCxnSpPr>
              <a:cxnSpLocks/>
            </p:cNvCxnSpPr>
            <p:nvPr/>
          </p:nvCxnSpPr>
          <p:spPr>
            <a:xfrm>
              <a:off x="8412217" y="1932026"/>
              <a:ext cx="208173" cy="55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F8F6ABD-39BD-0586-2717-994D94F1E7F4}"/>
                </a:ext>
              </a:extLst>
            </p:cNvPr>
            <p:cNvCxnSpPr>
              <a:cxnSpLocks/>
            </p:cNvCxnSpPr>
            <p:nvPr/>
          </p:nvCxnSpPr>
          <p:spPr>
            <a:xfrm>
              <a:off x="9882016" y="2056823"/>
              <a:ext cx="202432" cy="1010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6D4CDF-F8D4-12B9-8F59-F67039CC64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4109" y="2210992"/>
              <a:ext cx="198879" cy="97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129AE7-1BF0-25B2-462B-3DD1EB58D91A}"/>
                </a:ext>
              </a:extLst>
            </p:cNvPr>
            <p:cNvCxnSpPr>
              <a:cxnSpLocks/>
            </p:cNvCxnSpPr>
            <p:nvPr/>
          </p:nvCxnSpPr>
          <p:spPr>
            <a:xfrm>
              <a:off x="8025435" y="1728507"/>
              <a:ext cx="208998" cy="3244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1C8FB61-A6CF-5F11-3A3E-F6DE494B670D}"/>
                </a:ext>
              </a:extLst>
            </p:cNvPr>
            <p:cNvCxnSpPr>
              <a:cxnSpLocks/>
            </p:cNvCxnSpPr>
            <p:nvPr/>
          </p:nvCxnSpPr>
          <p:spPr>
            <a:xfrm>
              <a:off x="7760497" y="1853763"/>
              <a:ext cx="21521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B1E1832-9C88-2B92-08F6-DA50BB90D823}"/>
                </a:ext>
              </a:extLst>
            </p:cNvPr>
            <p:cNvCxnSpPr>
              <a:cxnSpLocks/>
            </p:cNvCxnSpPr>
            <p:nvPr/>
          </p:nvCxnSpPr>
          <p:spPr>
            <a:xfrm>
              <a:off x="8774378" y="2188491"/>
              <a:ext cx="208173" cy="555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77E6D3-5418-A8A5-5516-A19B5F4B5C7B}"/>
                </a:ext>
              </a:extLst>
            </p:cNvPr>
            <p:cNvCxnSpPr>
              <a:cxnSpLocks/>
            </p:cNvCxnSpPr>
            <p:nvPr/>
          </p:nvCxnSpPr>
          <p:spPr>
            <a:xfrm>
              <a:off x="8129522" y="2066929"/>
              <a:ext cx="207820" cy="3331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0CC31A5-7CF6-3E45-840E-D63FE74E4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1160" y="1976977"/>
              <a:ext cx="176927" cy="4141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58966F6-B5D1-DBAA-E9A4-3D6822105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3814" y="2076118"/>
              <a:ext cx="171432" cy="448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BCADC3A-D5D5-2119-2366-9E0F770D5F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3409" y="2280587"/>
              <a:ext cx="180405" cy="329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0BCCF11C-297A-7F91-524A-B75BBBC90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7778" y="2140420"/>
              <a:ext cx="180210" cy="360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D8C71B3-E165-4667-E404-F8EC3835F1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3867" y="1919903"/>
              <a:ext cx="162593" cy="2792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4AF8739D-D220-F5BB-0EA5-0432391443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38542" y="1784152"/>
              <a:ext cx="169330" cy="4662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A1A8960-D6F7-56C7-DA76-27EDC9862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1190" y="2056315"/>
              <a:ext cx="210556" cy="1765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15526F6-B2E8-333B-989F-01753516C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2320" y="1874242"/>
              <a:ext cx="200789" cy="2695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DBFA49D-7E03-CAEF-B779-8AB2B26B10B2}"/>
                </a:ext>
              </a:extLst>
            </p:cNvPr>
            <p:cNvCxnSpPr>
              <a:cxnSpLocks/>
            </p:cNvCxnSpPr>
            <p:nvPr/>
          </p:nvCxnSpPr>
          <p:spPr>
            <a:xfrm>
              <a:off x="8996058" y="1571620"/>
              <a:ext cx="207251" cy="4859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224A4D6-AC17-3861-8BB7-1E1AAAF6C9D1}"/>
                </a:ext>
              </a:extLst>
            </p:cNvPr>
            <p:cNvCxnSpPr>
              <a:cxnSpLocks/>
            </p:cNvCxnSpPr>
            <p:nvPr/>
          </p:nvCxnSpPr>
          <p:spPr>
            <a:xfrm>
              <a:off x="8263688" y="1416059"/>
              <a:ext cx="224987" cy="4380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09982FAF-C72F-3A25-9779-E372684F6262}"/>
                </a:ext>
              </a:extLst>
            </p:cNvPr>
            <p:cNvCxnSpPr>
              <a:cxnSpLocks/>
            </p:cNvCxnSpPr>
            <p:nvPr/>
          </p:nvCxnSpPr>
          <p:spPr>
            <a:xfrm>
              <a:off x="9752995" y="1703485"/>
              <a:ext cx="194876" cy="3273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E6D31F4-E50E-D6EE-CC36-60F4C20E7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7076" y="1680993"/>
              <a:ext cx="177288" cy="2084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DBEEC9D-B4FD-99A1-0C17-47D88C86C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1062" y="1581327"/>
              <a:ext cx="196891" cy="2844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06C036C-FC53-51F9-7BC0-040007C88622}"/>
                </a:ext>
              </a:extLst>
            </p:cNvPr>
            <p:cNvCxnSpPr>
              <a:cxnSpLocks/>
            </p:cNvCxnSpPr>
            <p:nvPr/>
          </p:nvCxnSpPr>
          <p:spPr>
            <a:xfrm>
              <a:off x="8933745" y="1692195"/>
              <a:ext cx="194991" cy="460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66A7571-E9BB-E006-F38F-5E28DD35061B}"/>
                </a:ext>
              </a:extLst>
            </p:cNvPr>
            <p:cNvCxnSpPr>
              <a:cxnSpLocks/>
            </p:cNvCxnSpPr>
            <p:nvPr/>
          </p:nvCxnSpPr>
          <p:spPr>
            <a:xfrm>
              <a:off x="9696850" y="1840084"/>
              <a:ext cx="220409" cy="3332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7FC22538-493C-83F2-BA16-0AE6CA892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3814" y="1814676"/>
              <a:ext cx="171432" cy="263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CA794D0-6906-7C4F-3A1F-D3BEB19FB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7012" y="1671242"/>
              <a:ext cx="159794" cy="3660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C526A33C-4F89-55CF-2540-2CE5E59FA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3465" y="1534554"/>
              <a:ext cx="222550" cy="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35FFFEF2-2F2C-4BAB-28D3-CDE7695EB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4343" y="1713844"/>
              <a:ext cx="205799" cy="2415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3633B199-E3D2-F305-A9B4-86A0D77FC6A5}"/>
                    </a:ext>
                  </a:extLst>
                </p:cNvPr>
                <p:cNvSpPr txBox="1"/>
                <p:nvPr/>
              </p:nvSpPr>
              <p:spPr>
                <a:xfrm>
                  <a:off x="7083368" y="1155004"/>
                  <a:ext cx="352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3633B199-E3D2-F305-A9B4-86A0D77FC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368" y="1155004"/>
                  <a:ext cx="35298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BC70CAE8-DA9C-5B3B-4A3D-47D7A0D0D9A9}"/>
                    </a:ext>
                  </a:extLst>
                </p:cNvPr>
                <p:cNvSpPr txBox="1"/>
                <p:nvPr/>
              </p:nvSpPr>
              <p:spPr>
                <a:xfrm>
                  <a:off x="9120473" y="1220250"/>
                  <a:ext cx="304519" cy="256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BC70CAE8-DA9C-5B3B-4A3D-47D7A0D0D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0473" y="1220250"/>
                  <a:ext cx="304519" cy="2569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2BFF6A4-8FDA-EC6A-3E29-BD13BE1057C0}"/>
                  </a:ext>
                </a:extLst>
              </p:cNvPr>
              <p:cNvSpPr txBox="1"/>
              <p:nvPr/>
            </p:nvSpPr>
            <p:spPr>
              <a:xfrm>
                <a:off x="9082840" y="262137"/>
                <a:ext cx="2402581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2BFF6A4-8FDA-EC6A-3E29-BD13BE105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840" y="262137"/>
                <a:ext cx="2402581" cy="9142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2E1E410-EF0C-783B-8577-0F8E8A474CB0}"/>
              </a:ext>
            </a:extLst>
          </p:cNvPr>
          <p:cNvSpPr txBox="1"/>
          <p:nvPr/>
        </p:nvSpPr>
        <p:spPr>
          <a:xfrm>
            <a:off x="532402" y="304878"/>
            <a:ext cx="34131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(DR) Determinism</a:t>
            </a:r>
            <a:br>
              <a:rPr lang="en-US" sz="3200" dirty="0"/>
            </a:br>
            <a:r>
              <a:rPr lang="en-US" sz="3200" dirty="0"/>
              <a:t>and Reversibility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D9E7DAA-3005-CD27-0A87-2EEB80EFFD65}"/>
                  </a:ext>
                </a:extLst>
              </p:cNvPr>
              <p:cNvSpPr txBox="1"/>
              <p:nvPr/>
            </p:nvSpPr>
            <p:spPr>
              <a:xfrm>
                <a:off x="1374983" y="4110823"/>
                <a:ext cx="2021130" cy="717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D9E7DAA-3005-CD27-0A87-2EEB80EFF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83" y="4110823"/>
                <a:ext cx="2021130" cy="7172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C39B674-9BF3-31F7-FEB2-8482F88108E6}"/>
                  </a:ext>
                </a:extLst>
              </p:cNvPr>
              <p:cNvSpPr txBox="1"/>
              <p:nvPr/>
            </p:nvSpPr>
            <p:spPr>
              <a:xfrm>
                <a:off x="723871" y="3656314"/>
                <a:ext cx="356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Divergence-free displacement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C39B674-9BF3-31F7-FEB2-8482F881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71" y="3656314"/>
                <a:ext cx="3565913" cy="400110"/>
              </a:xfrm>
              <a:prstGeom prst="rect">
                <a:avLst/>
              </a:prstGeom>
              <a:blipFill>
                <a:blip r:embed="rId10"/>
                <a:stretch>
                  <a:fillRect t="-9231" r="-170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7A245EA-2C39-3EA4-0FCD-D8154030061C}"/>
                  </a:ext>
                </a:extLst>
              </p:cNvPr>
              <p:cNvSpPr txBox="1"/>
              <p:nvPr/>
            </p:nvSpPr>
            <p:spPr>
              <a:xfrm>
                <a:off x="623798" y="2199506"/>
                <a:ext cx="2972993" cy="1225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supHide m:val="on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</m:nary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7A245EA-2C39-3EA4-0FCD-D8154030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98" y="2199506"/>
                <a:ext cx="2972993" cy="12250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DD8921D-3C08-D65C-B061-45F3CC3F247D}"/>
                  </a:ext>
                </a:extLst>
              </p:cNvPr>
              <p:cNvSpPr txBox="1"/>
              <p:nvPr/>
            </p:nvSpPr>
            <p:spPr>
              <a:xfrm>
                <a:off x="4806818" y="4821723"/>
                <a:ext cx="3364639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DD8921D-3C08-D65C-B061-45F3CC3F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18" y="4821723"/>
                <a:ext cx="3364639" cy="9317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>
            <a:extLst>
              <a:ext uri="{FF2B5EF4-FFF2-40B4-BE49-F238E27FC236}">
                <a16:creationId xmlns:a16="http://schemas.microsoft.com/office/drawing/2014/main" id="{6C6E0E5D-ACA3-7D00-AA15-8CF0B059155A}"/>
              </a:ext>
            </a:extLst>
          </p:cNvPr>
          <p:cNvSpPr txBox="1"/>
          <p:nvPr/>
        </p:nvSpPr>
        <p:spPr>
          <a:xfrm>
            <a:off x="4116313" y="6124595"/>
            <a:ext cx="405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Minus sign added to match conventions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806B290-7533-DBBC-068D-60C33BD4D147}"/>
              </a:ext>
            </a:extLst>
          </p:cNvPr>
          <p:cNvCxnSpPr>
            <a:cxnSpLocks/>
          </p:cNvCxnSpPr>
          <p:nvPr/>
        </p:nvCxnSpPr>
        <p:spPr>
          <a:xfrm flipV="1">
            <a:off x="6239668" y="5562133"/>
            <a:ext cx="75358" cy="543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9C401109-FE34-A026-5D23-5D34235947B1}"/>
              </a:ext>
            </a:extLst>
          </p:cNvPr>
          <p:cNvSpPr txBox="1"/>
          <p:nvPr/>
        </p:nvSpPr>
        <p:spPr>
          <a:xfrm>
            <a:off x="6411580" y="4242489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potential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05EB5F40-335D-CA30-580D-6E7F53B7338B}"/>
              </a:ext>
            </a:extLst>
          </p:cNvPr>
          <p:cNvCxnSpPr>
            <a:cxnSpLocks/>
          </p:cNvCxnSpPr>
          <p:nvPr/>
        </p:nvCxnSpPr>
        <p:spPr>
          <a:xfrm flipH="1" flipV="1">
            <a:off x="7386421" y="4609917"/>
            <a:ext cx="245359" cy="332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AFF0F794-745C-BC45-8540-BE2BAB2DFDEC}"/>
              </a:ext>
            </a:extLst>
          </p:cNvPr>
          <p:cNvSpPr/>
          <p:nvPr/>
        </p:nvSpPr>
        <p:spPr>
          <a:xfrm>
            <a:off x="7552028" y="1709098"/>
            <a:ext cx="1160665" cy="904703"/>
          </a:xfrm>
          <a:custGeom>
            <a:avLst/>
            <a:gdLst>
              <a:gd name="connsiteX0" fmla="*/ 57178 w 1829995"/>
              <a:gd name="connsiteY0" fmla="*/ 1404604 h 1404604"/>
              <a:gd name="connsiteX1" fmla="*/ 85170 w 1829995"/>
              <a:gd name="connsiteY1" fmla="*/ 882089 h 1404604"/>
              <a:gd name="connsiteX2" fmla="*/ 868942 w 1829995"/>
              <a:gd name="connsiteY2" fmla="*/ 79657 h 1404604"/>
              <a:gd name="connsiteX3" fmla="*/ 1829995 w 1829995"/>
              <a:gd name="connsiteY3" fmla="*/ 79657 h 1404604"/>
              <a:gd name="connsiteX0" fmla="*/ 57178 w 1829995"/>
              <a:gd name="connsiteY0" fmla="*/ 1435711 h 1435711"/>
              <a:gd name="connsiteX1" fmla="*/ 85170 w 1829995"/>
              <a:gd name="connsiteY1" fmla="*/ 913196 h 1435711"/>
              <a:gd name="connsiteX2" fmla="*/ 868942 w 1829995"/>
              <a:gd name="connsiteY2" fmla="*/ 110764 h 1435711"/>
              <a:gd name="connsiteX3" fmla="*/ 1829995 w 1829995"/>
              <a:gd name="connsiteY3" fmla="*/ 110764 h 1435711"/>
              <a:gd name="connsiteX0" fmla="*/ 57178 w 1829995"/>
              <a:gd name="connsiteY0" fmla="*/ 1416085 h 1416085"/>
              <a:gd name="connsiteX1" fmla="*/ 85170 w 1829995"/>
              <a:gd name="connsiteY1" fmla="*/ 893570 h 1416085"/>
              <a:gd name="connsiteX2" fmla="*/ 868942 w 1829995"/>
              <a:gd name="connsiteY2" fmla="*/ 91138 h 1416085"/>
              <a:gd name="connsiteX3" fmla="*/ 1829995 w 1829995"/>
              <a:gd name="connsiteY3" fmla="*/ 131778 h 1416085"/>
              <a:gd name="connsiteX0" fmla="*/ 75158 w 1847975"/>
              <a:gd name="connsiteY0" fmla="*/ 1416085 h 1416085"/>
              <a:gd name="connsiteX1" fmla="*/ 103150 w 1847975"/>
              <a:gd name="connsiteY1" fmla="*/ 893570 h 1416085"/>
              <a:gd name="connsiteX2" fmla="*/ 886922 w 1847975"/>
              <a:gd name="connsiteY2" fmla="*/ 91138 h 1416085"/>
              <a:gd name="connsiteX3" fmla="*/ 1847975 w 1847975"/>
              <a:gd name="connsiteY3" fmla="*/ 131778 h 1416085"/>
              <a:gd name="connsiteX0" fmla="*/ 71180 w 1854157"/>
              <a:gd name="connsiteY0" fmla="*/ 1411005 h 1411005"/>
              <a:gd name="connsiteX1" fmla="*/ 109332 w 1854157"/>
              <a:gd name="connsiteY1" fmla="*/ 893570 h 1411005"/>
              <a:gd name="connsiteX2" fmla="*/ 893104 w 1854157"/>
              <a:gd name="connsiteY2" fmla="*/ 91138 h 1411005"/>
              <a:gd name="connsiteX3" fmla="*/ 1854157 w 1854157"/>
              <a:gd name="connsiteY3" fmla="*/ 131778 h 1411005"/>
              <a:gd name="connsiteX0" fmla="*/ 70463 w 1855345"/>
              <a:gd name="connsiteY0" fmla="*/ 1405290 h 1405290"/>
              <a:gd name="connsiteX1" fmla="*/ 110520 w 1855345"/>
              <a:gd name="connsiteY1" fmla="*/ 893570 h 1405290"/>
              <a:gd name="connsiteX2" fmla="*/ 894292 w 1855345"/>
              <a:gd name="connsiteY2" fmla="*/ 91138 h 1405290"/>
              <a:gd name="connsiteX3" fmla="*/ 1855345 w 1855345"/>
              <a:gd name="connsiteY3" fmla="*/ 131778 h 140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345" h="1405290">
                <a:moveTo>
                  <a:pt x="70463" y="1405290"/>
                </a:moveTo>
                <a:cubicBezTo>
                  <a:pt x="-31448" y="1254444"/>
                  <a:pt x="-26785" y="1112595"/>
                  <a:pt x="110520" y="893570"/>
                </a:cubicBezTo>
                <a:cubicBezTo>
                  <a:pt x="247825" y="674545"/>
                  <a:pt x="603488" y="224877"/>
                  <a:pt x="894292" y="91138"/>
                </a:cubicBezTo>
                <a:cubicBezTo>
                  <a:pt x="1185096" y="-42601"/>
                  <a:pt x="1796821" y="-29227"/>
                  <a:pt x="1855345" y="131778"/>
                </a:cubicBezTo>
              </a:path>
            </a:pathLst>
          </a:cu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B88CD1C9-C412-0147-A547-E2BE2EA3D774}"/>
              </a:ext>
            </a:extLst>
          </p:cNvPr>
          <p:cNvSpPr/>
          <p:nvPr/>
        </p:nvSpPr>
        <p:spPr>
          <a:xfrm rot="4458677">
            <a:off x="7561508" y="1524031"/>
            <a:ext cx="1146342" cy="1330457"/>
          </a:xfrm>
          <a:custGeom>
            <a:avLst/>
            <a:gdLst>
              <a:gd name="connsiteX0" fmla="*/ 543485 w 2015003"/>
              <a:gd name="connsiteY0" fmla="*/ 57463 h 2116231"/>
              <a:gd name="connsiteX1" fmla="*/ 1523199 w 2015003"/>
              <a:gd name="connsiteY1" fmla="*/ 178761 h 2116231"/>
              <a:gd name="connsiteX2" fmla="*/ 1560522 w 2015003"/>
              <a:gd name="connsiteY2" fmla="*/ 943871 h 2116231"/>
              <a:gd name="connsiteX3" fmla="*/ 1999060 w 2015003"/>
              <a:gd name="connsiteY3" fmla="*/ 1643667 h 2116231"/>
              <a:gd name="connsiteX4" fmla="*/ 916709 w 2015003"/>
              <a:gd name="connsiteY4" fmla="*/ 2110198 h 2116231"/>
              <a:gd name="connsiteX5" fmla="*/ 720766 w 2015003"/>
              <a:gd name="connsiteY5" fmla="*/ 1317096 h 2116231"/>
              <a:gd name="connsiteX6" fmla="*/ 2309 w 2015003"/>
              <a:gd name="connsiteY6" fmla="*/ 934541 h 2116231"/>
              <a:gd name="connsiteX7" fmla="*/ 543485 w 2015003"/>
              <a:gd name="connsiteY7" fmla="*/ 57463 h 2116231"/>
              <a:gd name="connsiteX0" fmla="*/ 543485 w 2014235"/>
              <a:gd name="connsiteY0" fmla="*/ 57463 h 2119110"/>
              <a:gd name="connsiteX1" fmla="*/ 1523199 w 2014235"/>
              <a:gd name="connsiteY1" fmla="*/ 178761 h 2119110"/>
              <a:gd name="connsiteX2" fmla="*/ 1560522 w 2014235"/>
              <a:gd name="connsiteY2" fmla="*/ 943871 h 2119110"/>
              <a:gd name="connsiteX3" fmla="*/ 1999060 w 2014235"/>
              <a:gd name="connsiteY3" fmla="*/ 1643667 h 2119110"/>
              <a:gd name="connsiteX4" fmla="*/ 916709 w 2014235"/>
              <a:gd name="connsiteY4" fmla="*/ 2110198 h 2119110"/>
              <a:gd name="connsiteX5" fmla="*/ 720766 w 2014235"/>
              <a:gd name="connsiteY5" fmla="*/ 1317096 h 2119110"/>
              <a:gd name="connsiteX6" fmla="*/ 2309 w 2014235"/>
              <a:gd name="connsiteY6" fmla="*/ 934541 h 2119110"/>
              <a:gd name="connsiteX7" fmla="*/ 543485 w 2014235"/>
              <a:gd name="connsiteY7" fmla="*/ 57463 h 2119110"/>
              <a:gd name="connsiteX0" fmla="*/ 543485 w 1980874"/>
              <a:gd name="connsiteY0" fmla="*/ 57463 h 2128421"/>
              <a:gd name="connsiteX1" fmla="*/ 1523199 w 1980874"/>
              <a:gd name="connsiteY1" fmla="*/ 178761 h 2128421"/>
              <a:gd name="connsiteX2" fmla="*/ 1560522 w 1980874"/>
              <a:gd name="connsiteY2" fmla="*/ 943871 h 2128421"/>
              <a:gd name="connsiteX3" fmla="*/ 1964847 w 1980874"/>
              <a:gd name="connsiteY3" fmla="*/ 1730974 h 2128421"/>
              <a:gd name="connsiteX4" fmla="*/ 916709 w 1980874"/>
              <a:gd name="connsiteY4" fmla="*/ 2110198 h 2128421"/>
              <a:gd name="connsiteX5" fmla="*/ 720766 w 1980874"/>
              <a:gd name="connsiteY5" fmla="*/ 1317096 h 2128421"/>
              <a:gd name="connsiteX6" fmla="*/ 2309 w 1980874"/>
              <a:gd name="connsiteY6" fmla="*/ 934541 h 2128421"/>
              <a:gd name="connsiteX7" fmla="*/ 543485 w 1980874"/>
              <a:gd name="connsiteY7" fmla="*/ 57463 h 2128421"/>
              <a:gd name="connsiteX0" fmla="*/ 543485 w 1975539"/>
              <a:gd name="connsiteY0" fmla="*/ 57463 h 2163482"/>
              <a:gd name="connsiteX1" fmla="*/ 1523199 w 1975539"/>
              <a:gd name="connsiteY1" fmla="*/ 178761 h 2163482"/>
              <a:gd name="connsiteX2" fmla="*/ 1560522 w 1975539"/>
              <a:gd name="connsiteY2" fmla="*/ 943871 h 2163482"/>
              <a:gd name="connsiteX3" fmla="*/ 1964847 w 1975539"/>
              <a:gd name="connsiteY3" fmla="*/ 1730974 h 2163482"/>
              <a:gd name="connsiteX4" fmla="*/ 1069419 w 1975539"/>
              <a:gd name="connsiteY4" fmla="*/ 2153091 h 2163482"/>
              <a:gd name="connsiteX5" fmla="*/ 720766 w 1975539"/>
              <a:gd name="connsiteY5" fmla="*/ 1317096 h 2163482"/>
              <a:gd name="connsiteX6" fmla="*/ 2309 w 1975539"/>
              <a:gd name="connsiteY6" fmla="*/ 934541 h 2163482"/>
              <a:gd name="connsiteX7" fmla="*/ 543485 w 1975539"/>
              <a:gd name="connsiteY7" fmla="*/ 57463 h 2163482"/>
              <a:gd name="connsiteX0" fmla="*/ 543485 w 1975539"/>
              <a:gd name="connsiteY0" fmla="*/ 57463 h 2170997"/>
              <a:gd name="connsiteX1" fmla="*/ 1523199 w 1975539"/>
              <a:gd name="connsiteY1" fmla="*/ 178761 h 2170997"/>
              <a:gd name="connsiteX2" fmla="*/ 1560522 w 1975539"/>
              <a:gd name="connsiteY2" fmla="*/ 943871 h 2170997"/>
              <a:gd name="connsiteX3" fmla="*/ 1964847 w 1975539"/>
              <a:gd name="connsiteY3" fmla="*/ 1730974 h 2170997"/>
              <a:gd name="connsiteX4" fmla="*/ 1069419 w 1975539"/>
              <a:gd name="connsiteY4" fmla="*/ 2153091 h 2170997"/>
              <a:gd name="connsiteX5" fmla="*/ 720766 w 1975539"/>
              <a:gd name="connsiteY5" fmla="*/ 1317096 h 2170997"/>
              <a:gd name="connsiteX6" fmla="*/ 2309 w 1975539"/>
              <a:gd name="connsiteY6" fmla="*/ 934541 h 2170997"/>
              <a:gd name="connsiteX7" fmla="*/ 543485 w 1975539"/>
              <a:gd name="connsiteY7" fmla="*/ 57463 h 2170997"/>
              <a:gd name="connsiteX0" fmla="*/ 543485 w 1986971"/>
              <a:gd name="connsiteY0" fmla="*/ 57463 h 2188674"/>
              <a:gd name="connsiteX1" fmla="*/ 1523199 w 1986971"/>
              <a:gd name="connsiteY1" fmla="*/ 178761 h 2188674"/>
              <a:gd name="connsiteX2" fmla="*/ 1560522 w 1986971"/>
              <a:gd name="connsiteY2" fmla="*/ 943871 h 2188674"/>
              <a:gd name="connsiteX3" fmla="*/ 1964847 w 1986971"/>
              <a:gd name="connsiteY3" fmla="*/ 1730974 h 2188674"/>
              <a:gd name="connsiteX4" fmla="*/ 1069419 w 1986971"/>
              <a:gd name="connsiteY4" fmla="*/ 2153091 h 2188674"/>
              <a:gd name="connsiteX5" fmla="*/ 720766 w 1986971"/>
              <a:gd name="connsiteY5" fmla="*/ 1317096 h 2188674"/>
              <a:gd name="connsiteX6" fmla="*/ 2309 w 1986971"/>
              <a:gd name="connsiteY6" fmla="*/ 934541 h 2188674"/>
              <a:gd name="connsiteX7" fmla="*/ 543485 w 1986971"/>
              <a:gd name="connsiteY7" fmla="*/ 57463 h 2188674"/>
              <a:gd name="connsiteX0" fmla="*/ 554169 w 1997655"/>
              <a:gd name="connsiteY0" fmla="*/ 57463 h 2203770"/>
              <a:gd name="connsiteX1" fmla="*/ 1533883 w 1997655"/>
              <a:gd name="connsiteY1" fmla="*/ 178761 h 2203770"/>
              <a:gd name="connsiteX2" fmla="*/ 1571206 w 1997655"/>
              <a:gd name="connsiteY2" fmla="*/ 943871 h 2203770"/>
              <a:gd name="connsiteX3" fmla="*/ 1975531 w 1997655"/>
              <a:gd name="connsiteY3" fmla="*/ 1730974 h 2203770"/>
              <a:gd name="connsiteX4" fmla="*/ 1080103 w 1997655"/>
              <a:gd name="connsiteY4" fmla="*/ 2153091 h 2203770"/>
              <a:gd name="connsiteX5" fmla="*/ 12993 w 1997655"/>
              <a:gd name="connsiteY5" fmla="*/ 934541 h 2203770"/>
              <a:gd name="connsiteX6" fmla="*/ 554169 w 1997655"/>
              <a:gd name="connsiteY6" fmla="*/ 57463 h 2203770"/>
              <a:gd name="connsiteX0" fmla="*/ 554169 w 1989255"/>
              <a:gd name="connsiteY0" fmla="*/ 54327 h 2179975"/>
              <a:gd name="connsiteX1" fmla="*/ 1533883 w 1989255"/>
              <a:gd name="connsiteY1" fmla="*/ 175625 h 2179975"/>
              <a:gd name="connsiteX2" fmla="*/ 1616926 w 1989255"/>
              <a:gd name="connsiteY2" fmla="*/ 846968 h 2179975"/>
              <a:gd name="connsiteX3" fmla="*/ 1975531 w 1989255"/>
              <a:gd name="connsiteY3" fmla="*/ 1727838 h 2179975"/>
              <a:gd name="connsiteX4" fmla="*/ 1080103 w 1989255"/>
              <a:gd name="connsiteY4" fmla="*/ 2149955 h 2179975"/>
              <a:gd name="connsiteX5" fmla="*/ 12993 w 1989255"/>
              <a:gd name="connsiteY5" fmla="*/ 931405 h 2179975"/>
              <a:gd name="connsiteX6" fmla="*/ 554169 w 1989255"/>
              <a:gd name="connsiteY6" fmla="*/ 54327 h 2179975"/>
              <a:gd name="connsiteX0" fmla="*/ 305977 w 1741063"/>
              <a:gd name="connsiteY0" fmla="*/ 90459 h 2192681"/>
              <a:gd name="connsiteX1" fmla="*/ 1285691 w 1741063"/>
              <a:gd name="connsiteY1" fmla="*/ 211757 h 2192681"/>
              <a:gd name="connsiteX2" fmla="*/ 1368734 w 1741063"/>
              <a:gd name="connsiteY2" fmla="*/ 883100 h 2192681"/>
              <a:gd name="connsiteX3" fmla="*/ 1727339 w 1741063"/>
              <a:gd name="connsiteY3" fmla="*/ 1763970 h 2192681"/>
              <a:gd name="connsiteX4" fmla="*/ 831911 w 1741063"/>
              <a:gd name="connsiteY4" fmla="*/ 2186087 h 2192681"/>
              <a:gd name="connsiteX5" fmla="*/ 24611 w 1741063"/>
              <a:gd name="connsiteY5" fmla="*/ 1457254 h 2192681"/>
              <a:gd name="connsiteX6" fmla="*/ 305977 w 1741063"/>
              <a:gd name="connsiteY6" fmla="*/ 90459 h 2192681"/>
              <a:gd name="connsiteX0" fmla="*/ 193443 w 1780632"/>
              <a:gd name="connsiteY0" fmla="*/ 113292 h 2122552"/>
              <a:gd name="connsiteX1" fmla="*/ 1325260 w 1780632"/>
              <a:gd name="connsiteY1" fmla="*/ 141628 h 2122552"/>
              <a:gd name="connsiteX2" fmla="*/ 1408303 w 1780632"/>
              <a:gd name="connsiteY2" fmla="*/ 812971 h 2122552"/>
              <a:gd name="connsiteX3" fmla="*/ 1766908 w 1780632"/>
              <a:gd name="connsiteY3" fmla="*/ 1693841 h 2122552"/>
              <a:gd name="connsiteX4" fmla="*/ 871480 w 1780632"/>
              <a:gd name="connsiteY4" fmla="*/ 2115958 h 2122552"/>
              <a:gd name="connsiteX5" fmla="*/ 64180 w 1780632"/>
              <a:gd name="connsiteY5" fmla="*/ 1387125 h 2122552"/>
              <a:gd name="connsiteX6" fmla="*/ 193443 w 1780632"/>
              <a:gd name="connsiteY6" fmla="*/ 113292 h 2122552"/>
              <a:gd name="connsiteX0" fmla="*/ 193443 w 1780632"/>
              <a:gd name="connsiteY0" fmla="*/ 113292 h 2126761"/>
              <a:gd name="connsiteX1" fmla="*/ 1325260 w 1780632"/>
              <a:gd name="connsiteY1" fmla="*/ 141628 h 2126761"/>
              <a:gd name="connsiteX2" fmla="*/ 1408303 w 1780632"/>
              <a:gd name="connsiteY2" fmla="*/ 812971 h 2126761"/>
              <a:gd name="connsiteX3" fmla="*/ 1766908 w 1780632"/>
              <a:gd name="connsiteY3" fmla="*/ 1693841 h 2126761"/>
              <a:gd name="connsiteX4" fmla="*/ 871480 w 1780632"/>
              <a:gd name="connsiteY4" fmla="*/ 2115958 h 2126761"/>
              <a:gd name="connsiteX5" fmla="*/ 64180 w 1780632"/>
              <a:gd name="connsiteY5" fmla="*/ 1387125 h 2126761"/>
              <a:gd name="connsiteX6" fmla="*/ 193443 w 1780632"/>
              <a:gd name="connsiteY6" fmla="*/ 113292 h 212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632" h="2126761">
                <a:moveTo>
                  <a:pt x="193443" y="113292"/>
                </a:moveTo>
                <a:cubicBezTo>
                  <a:pt x="403623" y="-94291"/>
                  <a:pt x="1122783" y="25015"/>
                  <a:pt x="1325260" y="141628"/>
                </a:cubicBezTo>
                <a:cubicBezTo>
                  <a:pt x="1527737" y="258241"/>
                  <a:pt x="1334695" y="554269"/>
                  <a:pt x="1408303" y="812971"/>
                </a:cubicBezTo>
                <a:cubicBezTo>
                  <a:pt x="1481911" y="1071673"/>
                  <a:pt x="1856378" y="1476677"/>
                  <a:pt x="1766908" y="1693841"/>
                </a:cubicBezTo>
                <a:cubicBezTo>
                  <a:pt x="1677438" y="1911005"/>
                  <a:pt x="1218149" y="2184739"/>
                  <a:pt x="871480" y="2115958"/>
                </a:cubicBezTo>
                <a:cubicBezTo>
                  <a:pt x="524811" y="2047177"/>
                  <a:pt x="177186" y="1720903"/>
                  <a:pt x="64180" y="1387125"/>
                </a:cubicBezTo>
                <a:cubicBezTo>
                  <a:pt x="-48826" y="1053347"/>
                  <a:pt x="-16737" y="320875"/>
                  <a:pt x="193443" y="113292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5FD5112D-C343-3784-FA21-298AA61EE18B}"/>
              </a:ext>
            </a:extLst>
          </p:cNvPr>
          <p:cNvSpPr/>
          <p:nvPr/>
        </p:nvSpPr>
        <p:spPr>
          <a:xfrm>
            <a:off x="7607353" y="1801077"/>
            <a:ext cx="1126233" cy="875590"/>
          </a:xfrm>
          <a:custGeom>
            <a:avLst/>
            <a:gdLst>
              <a:gd name="connsiteX0" fmla="*/ 1782147 w 1782147"/>
              <a:gd name="connsiteY0" fmla="*/ 0 h 1335438"/>
              <a:gd name="connsiteX1" fmla="*/ 1642188 w 1782147"/>
              <a:gd name="connsiteY1" fmla="*/ 587828 h 1335438"/>
              <a:gd name="connsiteX2" fmla="*/ 1035698 w 1782147"/>
              <a:gd name="connsiteY2" fmla="*/ 746449 h 1335438"/>
              <a:gd name="connsiteX3" fmla="*/ 597159 w 1782147"/>
              <a:gd name="connsiteY3" fmla="*/ 1231641 h 1335438"/>
              <a:gd name="connsiteX4" fmla="*/ 0 w 1782147"/>
              <a:gd name="connsiteY4" fmla="*/ 1278294 h 1335438"/>
              <a:gd name="connsiteX0" fmla="*/ 1766907 w 1766907"/>
              <a:gd name="connsiteY0" fmla="*/ 0 h 1342602"/>
              <a:gd name="connsiteX1" fmla="*/ 1626948 w 1766907"/>
              <a:gd name="connsiteY1" fmla="*/ 587828 h 1342602"/>
              <a:gd name="connsiteX2" fmla="*/ 1020458 w 1766907"/>
              <a:gd name="connsiteY2" fmla="*/ 746449 h 1342602"/>
              <a:gd name="connsiteX3" fmla="*/ 581919 w 1766907"/>
              <a:gd name="connsiteY3" fmla="*/ 1231641 h 1342602"/>
              <a:gd name="connsiteX4" fmla="*/ 0 w 1766907"/>
              <a:gd name="connsiteY4" fmla="*/ 1288454 h 1342602"/>
              <a:gd name="connsiteX0" fmla="*/ 1766907 w 1766907"/>
              <a:gd name="connsiteY0" fmla="*/ 0 h 1362894"/>
              <a:gd name="connsiteX1" fmla="*/ 1626948 w 1766907"/>
              <a:gd name="connsiteY1" fmla="*/ 587828 h 1362894"/>
              <a:gd name="connsiteX2" fmla="*/ 1020458 w 1766907"/>
              <a:gd name="connsiteY2" fmla="*/ 746449 h 1362894"/>
              <a:gd name="connsiteX3" fmla="*/ 581919 w 1766907"/>
              <a:gd name="connsiteY3" fmla="*/ 1231641 h 1362894"/>
              <a:gd name="connsiteX4" fmla="*/ 0 w 1766907"/>
              <a:gd name="connsiteY4" fmla="*/ 1288454 h 1362894"/>
              <a:gd name="connsiteX0" fmla="*/ 1766907 w 1766907"/>
              <a:gd name="connsiteY0" fmla="*/ 0 h 1365149"/>
              <a:gd name="connsiteX1" fmla="*/ 1626948 w 1766907"/>
              <a:gd name="connsiteY1" fmla="*/ 587828 h 1365149"/>
              <a:gd name="connsiteX2" fmla="*/ 1020458 w 1766907"/>
              <a:gd name="connsiteY2" fmla="*/ 746449 h 1365149"/>
              <a:gd name="connsiteX3" fmla="*/ 581919 w 1766907"/>
              <a:gd name="connsiteY3" fmla="*/ 1231641 h 1365149"/>
              <a:gd name="connsiteX4" fmla="*/ 0 w 1766907"/>
              <a:gd name="connsiteY4" fmla="*/ 1288454 h 1365149"/>
              <a:gd name="connsiteX0" fmla="*/ 1766907 w 1766907"/>
              <a:gd name="connsiteY0" fmla="*/ 0 h 1365149"/>
              <a:gd name="connsiteX1" fmla="*/ 1626948 w 1766907"/>
              <a:gd name="connsiteY1" fmla="*/ 587828 h 1365149"/>
              <a:gd name="connsiteX2" fmla="*/ 1020458 w 1766907"/>
              <a:gd name="connsiteY2" fmla="*/ 746449 h 1365149"/>
              <a:gd name="connsiteX3" fmla="*/ 642879 w 1766907"/>
              <a:gd name="connsiteY3" fmla="*/ 1231641 h 1365149"/>
              <a:gd name="connsiteX4" fmla="*/ 0 w 1766907"/>
              <a:gd name="connsiteY4" fmla="*/ 1288454 h 1365149"/>
              <a:gd name="connsiteX0" fmla="*/ 1787227 w 1787227"/>
              <a:gd name="connsiteY0" fmla="*/ 0 h 1362609"/>
              <a:gd name="connsiteX1" fmla="*/ 1626948 w 1787227"/>
              <a:gd name="connsiteY1" fmla="*/ 585288 h 1362609"/>
              <a:gd name="connsiteX2" fmla="*/ 1020458 w 1787227"/>
              <a:gd name="connsiteY2" fmla="*/ 743909 h 1362609"/>
              <a:gd name="connsiteX3" fmla="*/ 642879 w 1787227"/>
              <a:gd name="connsiteY3" fmla="*/ 1229101 h 1362609"/>
              <a:gd name="connsiteX4" fmla="*/ 0 w 1787227"/>
              <a:gd name="connsiteY4" fmla="*/ 1285914 h 1362609"/>
              <a:gd name="connsiteX0" fmla="*/ 1787227 w 1809320"/>
              <a:gd name="connsiteY0" fmla="*/ 0 h 1362609"/>
              <a:gd name="connsiteX1" fmla="*/ 1626948 w 1809320"/>
              <a:gd name="connsiteY1" fmla="*/ 585288 h 1362609"/>
              <a:gd name="connsiteX2" fmla="*/ 1020458 w 1809320"/>
              <a:gd name="connsiteY2" fmla="*/ 743909 h 1362609"/>
              <a:gd name="connsiteX3" fmla="*/ 642879 w 1809320"/>
              <a:gd name="connsiteY3" fmla="*/ 1229101 h 1362609"/>
              <a:gd name="connsiteX4" fmla="*/ 0 w 1809320"/>
              <a:gd name="connsiteY4" fmla="*/ 1285914 h 1362609"/>
              <a:gd name="connsiteX0" fmla="*/ 1777067 w 1800305"/>
              <a:gd name="connsiteY0" fmla="*/ 0 h 1360069"/>
              <a:gd name="connsiteX1" fmla="*/ 1626948 w 1800305"/>
              <a:gd name="connsiteY1" fmla="*/ 582748 h 1360069"/>
              <a:gd name="connsiteX2" fmla="*/ 1020458 w 1800305"/>
              <a:gd name="connsiteY2" fmla="*/ 741369 h 1360069"/>
              <a:gd name="connsiteX3" fmla="*/ 642879 w 1800305"/>
              <a:gd name="connsiteY3" fmla="*/ 1226561 h 1360069"/>
              <a:gd name="connsiteX4" fmla="*/ 0 w 1800305"/>
              <a:gd name="connsiteY4" fmla="*/ 1283374 h 13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305" h="1360069">
                <a:moveTo>
                  <a:pt x="1777067" y="0"/>
                </a:moveTo>
                <a:cubicBezTo>
                  <a:pt x="1845491" y="236790"/>
                  <a:pt x="1753050" y="459186"/>
                  <a:pt x="1626948" y="582748"/>
                </a:cubicBezTo>
                <a:cubicBezTo>
                  <a:pt x="1500846" y="706310"/>
                  <a:pt x="1184470" y="634067"/>
                  <a:pt x="1020458" y="741369"/>
                </a:cubicBezTo>
                <a:cubicBezTo>
                  <a:pt x="856446" y="848671"/>
                  <a:pt x="815495" y="1137920"/>
                  <a:pt x="642879" y="1226561"/>
                </a:cubicBezTo>
                <a:cubicBezTo>
                  <a:pt x="470263" y="1315202"/>
                  <a:pt x="152918" y="1444586"/>
                  <a:pt x="0" y="1283374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D05ED4-6DCC-614B-D098-E644B88F3098}"/>
              </a:ext>
            </a:extLst>
          </p:cNvPr>
          <p:cNvSpPr txBox="1"/>
          <p:nvPr/>
        </p:nvSpPr>
        <p:spPr>
          <a:xfrm>
            <a:off x="599386" y="1499360"/>
            <a:ext cx="399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 states are lost or created</a:t>
            </a:r>
          </a:p>
          <a:p>
            <a:r>
              <a:rPr lang="en-US" sz="2000" dirty="0"/>
              <a:t>(count of states is preserved in time)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FAAA54-BED4-071A-5AD7-1652699BA43E}"/>
              </a:ext>
            </a:extLst>
          </p:cNvPr>
          <p:cNvSpPr txBox="1"/>
          <p:nvPr/>
        </p:nvSpPr>
        <p:spPr>
          <a:xfrm>
            <a:off x="243878" y="5214908"/>
            <a:ext cx="3732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Displacement admits a vector potential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F03469DD-E7D7-7BE6-7844-AE48E548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267DB415-F7A7-2DCE-6A02-02BB8583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2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9024220-2B98-49FA-9E2D-E56064AB0613}"/>
                  </a:ext>
                </a:extLst>
              </p:cNvPr>
              <p:cNvSpPr txBox="1"/>
              <p:nvPr/>
            </p:nvSpPr>
            <p:spPr>
              <a:xfrm>
                <a:off x="651572" y="185649"/>
                <a:ext cx="4185248" cy="10057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9024220-2B98-49FA-9E2D-E56064AB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2" y="185649"/>
                <a:ext cx="4185248" cy="1005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95EFB8-66D9-4FC5-81F7-9C9558756474}"/>
                  </a:ext>
                </a:extLst>
              </p:cNvPr>
              <p:cNvSpPr txBox="1"/>
              <p:nvPr/>
            </p:nvSpPr>
            <p:spPr>
              <a:xfrm>
                <a:off x="651572" y="1899572"/>
                <a:ext cx="3903376" cy="10057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,0,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95EFB8-66D9-4FC5-81F7-9C9558756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2" y="1899572"/>
                <a:ext cx="3903376" cy="1005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2A164B-FD79-4AB7-A063-857397E2FC5F}"/>
              </a:ext>
            </a:extLst>
          </p:cNvPr>
          <p:cNvCxnSpPr/>
          <p:nvPr/>
        </p:nvCxnSpPr>
        <p:spPr>
          <a:xfrm>
            <a:off x="2984360" y="1279952"/>
            <a:ext cx="0" cy="75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A7AB1B7-32D4-44F0-B9DA-384BC0DDC705}"/>
                  </a:ext>
                </a:extLst>
              </p:cNvPr>
              <p:cNvSpPr txBox="1"/>
              <p:nvPr/>
            </p:nvSpPr>
            <p:spPr>
              <a:xfrm>
                <a:off x="3162009" y="1440144"/>
                <a:ext cx="3292312" cy="44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Fix gauge: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A7AB1B7-32D4-44F0-B9DA-384BC0DD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009" y="1440144"/>
                <a:ext cx="3292312" cy="445956"/>
              </a:xfrm>
              <a:prstGeom prst="rect">
                <a:avLst/>
              </a:prstGeom>
              <a:blipFill>
                <a:blip r:embed="rId4"/>
                <a:stretch>
                  <a:fillRect l="-1667" t="-115068" r="-2778" b="-179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A4AD790-03A4-4388-A511-3C0143F445C9}"/>
                  </a:ext>
                </a:extLst>
              </p:cNvPr>
              <p:cNvSpPr txBox="1"/>
              <p:nvPr/>
            </p:nvSpPr>
            <p:spPr>
              <a:xfrm>
                <a:off x="651572" y="3613495"/>
                <a:ext cx="3626697" cy="9326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,0,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A4AD790-03A4-4388-A511-3C0143F44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2" y="3613495"/>
                <a:ext cx="3626697" cy="9326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43BBB2-C7D1-46B9-9BED-8325EFD33037}"/>
                  </a:ext>
                </a:extLst>
              </p:cNvPr>
              <p:cNvSpPr txBox="1"/>
              <p:nvPr/>
            </p:nvSpPr>
            <p:spPr>
              <a:xfrm>
                <a:off x="651572" y="5254384"/>
                <a:ext cx="3995645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43BBB2-C7D1-46B9-9BED-8325EFD33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2" y="5254384"/>
                <a:ext cx="3995645" cy="9317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EFE2ACFA-58D6-4B1C-80B6-DE1E76151DCC}"/>
              </a:ext>
            </a:extLst>
          </p:cNvPr>
          <p:cNvCxnSpPr/>
          <p:nvPr/>
        </p:nvCxnSpPr>
        <p:spPr>
          <a:xfrm>
            <a:off x="2984804" y="2995393"/>
            <a:ext cx="0" cy="75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E097F07B-D1EF-4027-B4C9-2CA6BB8EB34A}"/>
                  </a:ext>
                </a:extLst>
              </p:cNvPr>
              <p:cNvSpPr txBox="1"/>
              <p:nvPr/>
            </p:nvSpPr>
            <p:spPr>
              <a:xfrm>
                <a:off x="3084781" y="2995249"/>
                <a:ext cx="290323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E097F07B-D1EF-4027-B4C9-2CA6BB8EB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81" y="2995249"/>
                <a:ext cx="2903231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BC54599-4D10-4A8A-A142-A182D6CEDF55}"/>
              </a:ext>
            </a:extLst>
          </p:cNvPr>
          <p:cNvCxnSpPr/>
          <p:nvPr/>
        </p:nvCxnSpPr>
        <p:spPr>
          <a:xfrm>
            <a:off x="2985248" y="4710834"/>
            <a:ext cx="0" cy="75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883EDFA-9560-4A56-BCEF-E08FAFC5870E}"/>
                  </a:ext>
                </a:extLst>
              </p:cNvPr>
              <p:cNvSpPr txBox="1"/>
              <p:nvPr/>
            </p:nvSpPr>
            <p:spPr>
              <a:xfrm>
                <a:off x="3162897" y="4871026"/>
                <a:ext cx="1215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Rename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883EDFA-9560-4A56-BCEF-E08FAFC5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897" y="4871026"/>
                <a:ext cx="1215654" cy="369332"/>
              </a:xfrm>
              <a:prstGeom prst="rect">
                <a:avLst/>
              </a:prstGeom>
              <a:blipFill>
                <a:blip r:embed="rId12"/>
                <a:stretch>
                  <a:fillRect l="-452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C8B269C-6D37-40F1-BF95-1AA05A98D513}"/>
                  </a:ext>
                </a:extLst>
              </p:cNvPr>
              <p:cNvSpPr txBox="1"/>
              <p:nvPr/>
            </p:nvSpPr>
            <p:spPr>
              <a:xfrm>
                <a:off x="7282719" y="1835642"/>
                <a:ext cx="3364639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C8B269C-6D37-40F1-BF95-1AA05A98D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719" y="1835642"/>
                <a:ext cx="3364639" cy="9317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85BA892-AB0E-E1DE-B2E5-B9DC141BDDBD}"/>
              </a:ext>
            </a:extLst>
          </p:cNvPr>
          <p:cNvSpPr txBox="1"/>
          <p:nvPr/>
        </p:nvSpPr>
        <p:spPr>
          <a:xfrm>
            <a:off x="6714797" y="1118336"/>
            <a:ext cx="4835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Without loss of generality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B02587-C024-F77A-A042-CD9088A53DDE}"/>
                  </a:ext>
                </a:extLst>
              </p:cNvPr>
              <p:cNvSpPr txBox="1"/>
              <p:nvPr/>
            </p:nvSpPr>
            <p:spPr>
              <a:xfrm>
                <a:off x="7134803" y="2767436"/>
                <a:ext cx="3995645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B02587-C024-F77A-A042-CD9088A53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803" y="2767436"/>
                <a:ext cx="3995645" cy="9317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9622AC1-DFB6-F505-CF39-5220283ED4FD}"/>
              </a:ext>
            </a:extLst>
          </p:cNvPr>
          <p:cNvSpPr txBox="1"/>
          <p:nvPr/>
        </p:nvSpPr>
        <p:spPr>
          <a:xfrm>
            <a:off x="8081006" y="3808521"/>
            <a:ext cx="267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to four-momentum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3D6AD-D920-5885-B0AB-18181BA3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BE7EC8-5DDD-A3E2-656F-CCBFB2453C3E}"/>
                  </a:ext>
                </a:extLst>
              </p:cNvPr>
              <p:cNvSpPr txBox="1"/>
              <p:nvPr/>
            </p:nvSpPr>
            <p:spPr>
              <a:xfrm>
                <a:off x="9082840" y="262137"/>
                <a:ext cx="2402581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BE7EC8-5DDD-A3E2-656F-CCBFB245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840" y="262137"/>
                <a:ext cx="2402581" cy="9142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29B0-5274-BD16-0180-8593BA2D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76BF67-9CBA-7543-BDCA-1ACC32DDD12C}"/>
                  </a:ext>
                </a:extLst>
              </p:cNvPr>
              <p:cNvSpPr txBox="1"/>
              <p:nvPr/>
            </p:nvSpPr>
            <p:spPr>
              <a:xfrm>
                <a:off x="5690147" y="1186874"/>
                <a:ext cx="5436808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76BF67-9CBA-7543-BDCA-1ACC32DDD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147" y="1186874"/>
                <a:ext cx="5436808" cy="931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0D1B89-66CD-A935-A5AA-2DA8F3313679}"/>
                  </a:ext>
                </a:extLst>
              </p:cNvPr>
              <p:cNvSpPr txBox="1"/>
              <p:nvPr/>
            </p:nvSpPr>
            <p:spPr>
              <a:xfrm>
                <a:off x="439985" y="2468971"/>
                <a:ext cx="6452215" cy="11988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0D1B89-66CD-A935-A5AA-2DA8F3313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5" y="2468971"/>
                <a:ext cx="6452215" cy="1198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F8316D-BFCE-7594-C3DF-29FD88BFB829}"/>
                  </a:ext>
                </a:extLst>
              </p:cNvPr>
              <p:cNvSpPr txBox="1"/>
              <p:nvPr/>
            </p:nvSpPr>
            <p:spPr>
              <a:xfrm>
                <a:off x="669824" y="1186874"/>
                <a:ext cx="3364639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F8316D-BFCE-7594-C3DF-29FD88BFB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4" y="1186874"/>
                <a:ext cx="3364639" cy="9317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91E1B-2844-7212-664B-E023B4FCCC0E}"/>
                  </a:ext>
                </a:extLst>
              </p:cNvPr>
              <p:cNvSpPr txBox="1"/>
              <p:nvPr/>
            </p:nvSpPr>
            <p:spPr>
              <a:xfrm>
                <a:off x="439984" y="3667825"/>
                <a:ext cx="6826805" cy="11988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91E1B-2844-7212-664B-E023B4FCC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4" y="3667825"/>
                <a:ext cx="6826805" cy="11988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89C1D4-DFF1-E136-2E27-2A1756A8741C}"/>
                  </a:ext>
                </a:extLst>
              </p:cNvPr>
              <p:cNvSpPr txBox="1"/>
              <p:nvPr/>
            </p:nvSpPr>
            <p:spPr>
              <a:xfrm>
                <a:off x="439983" y="4866679"/>
                <a:ext cx="6308394" cy="11988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89C1D4-DFF1-E136-2E27-2A1756A8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3" y="4866679"/>
                <a:ext cx="6308394" cy="11988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8AF94A-55E6-7482-36E3-33BB6219BE07}"/>
              </a:ext>
            </a:extLst>
          </p:cNvPr>
          <p:cNvCxnSpPr/>
          <p:nvPr/>
        </p:nvCxnSpPr>
        <p:spPr>
          <a:xfrm flipH="1">
            <a:off x="7377344" y="3068398"/>
            <a:ext cx="1180730" cy="359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FEC028-56C2-1006-83A1-1C9839FBBE6D}"/>
              </a:ext>
            </a:extLst>
          </p:cNvPr>
          <p:cNvSpPr txBox="1"/>
          <p:nvPr/>
        </p:nvSpPr>
        <p:spPr>
          <a:xfrm>
            <a:off x="7824337" y="2498682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Hamilton’s equations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33FD6-16D7-B2A6-663D-3454CA7F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110713-2CE4-4CFE-F019-A3F730F017F2}"/>
                  </a:ext>
                </a:extLst>
              </p:cNvPr>
              <p:cNvSpPr txBox="1"/>
              <p:nvPr/>
            </p:nvSpPr>
            <p:spPr>
              <a:xfrm>
                <a:off x="9082840" y="262137"/>
                <a:ext cx="2402581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110713-2CE4-4CFE-F019-A3F730F01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840" y="262137"/>
                <a:ext cx="2402581" cy="914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30382-5B7F-A4C5-FA97-383A0607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BE865-54E9-921A-28A7-1B5C5D6E9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F5C11-7DF0-C61D-F39B-5159984A40EA}"/>
                  </a:ext>
                </a:extLst>
              </p:cNvPr>
              <p:cNvSpPr txBox="1"/>
              <p:nvPr/>
            </p:nvSpPr>
            <p:spPr>
              <a:xfrm>
                <a:off x="505412" y="801796"/>
                <a:ext cx="3881062" cy="4566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,0,−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36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𝑑𝑞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3600" b="0" i="1" dirty="0">
                    <a:latin typeface="Cambria Math" panose="02040503050406030204" pitchFamily="18" charset="0"/>
                  </a:rPr>
                  <a:t> </a:t>
                </a:r>
                <a:br>
                  <a:rPr lang="en-US" sz="36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𝑑𝑞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36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F5C11-7DF0-C61D-F39B-5159984A4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2" y="801796"/>
                <a:ext cx="3881062" cy="45666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9A4BD2B-91C5-555C-93CA-7926E85EC4D7}"/>
              </a:ext>
            </a:extLst>
          </p:cNvPr>
          <p:cNvGrpSpPr/>
          <p:nvPr/>
        </p:nvGrpSpPr>
        <p:grpSpPr>
          <a:xfrm>
            <a:off x="4785064" y="564596"/>
            <a:ext cx="6829713" cy="3572398"/>
            <a:chOff x="4785064" y="564596"/>
            <a:chExt cx="6829713" cy="3572398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6C38C3E-8977-160E-E216-FEA11DC70884}"/>
                </a:ext>
              </a:extLst>
            </p:cNvPr>
            <p:cNvSpPr/>
            <p:nvPr/>
          </p:nvSpPr>
          <p:spPr>
            <a:xfrm>
              <a:off x="5047617" y="1919951"/>
              <a:ext cx="6423103" cy="50349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93949A1-C69E-467B-505B-2EDF5B12995D}"/>
                </a:ext>
              </a:extLst>
            </p:cNvPr>
            <p:cNvSpPr/>
            <p:nvPr/>
          </p:nvSpPr>
          <p:spPr>
            <a:xfrm>
              <a:off x="5180592" y="2121961"/>
              <a:ext cx="6323371" cy="525714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EDB364B-1786-CA1B-36C1-C6E2FB3215CF}"/>
                </a:ext>
              </a:extLst>
            </p:cNvPr>
            <p:cNvSpPr/>
            <p:nvPr/>
          </p:nvSpPr>
          <p:spPr>
            <a:xfrm>
              <a:off x="5269243" y="1668876"/>
              <a:ext cx="6323371" cy="47771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F8AB1BF-5DA9-BF82-663F-B4751997D1CF}"/>
                </a:ext>
              </a:extLst>
            </p:cNvPr>
            <p:cNvSpPr/>
            <p:nvPr/>
          </p:nvSpPr>
          <p:spPr>
            <a:xfrm>
              <a:off x="5091941" y="2400396"/>
              <a:ext cx="6445266" cy="492679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4E241-BD14-5BD0-AD08-3619B11921AB}"/>
                </a:ext>
              </a:extLst>
            </p:cNvPr>
            <p:cNvSpPr/>
            <p:nvPr/>
          </p:nvSpPr>
          <p:spPr>
            <a:xfrm>
              <a:off x="4997750" y="1388960"/>
              <a:ext cx="6617027" cy="54163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44CDAA75-1E5B-F9E2-8866-EE3D2D82C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854" y="1373749"/>
              <a:ext cx="278142" cy="215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207DA4F0-7876-6745-CBD0-398B5532D52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3" y="1705053"/>
              <a:ext cx="228276" cy="261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90FAA4F0-FEF5-7B06-0D0F-4082404FD777}"/>
                </a:ext>
              </a:extLst>
            </p:cNvPr>
            <p:cNvCxnSpPr>
              <a:cxnSpLocks/>
            </p:cNvCxnSpPr>
            <p:nvPr/>
          </p:nvCxnSpPr>
          <p:spPr>
            <a:xfrm>
              <a:off x="7917231" y="2113115"/>
              <a:ext cx="255096" cy="685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F928D61B-14DA-1471-1B88-3AB69EFE9E92}"/>
                </a:ext>
              </a:extLst>
            </p:cNvPr>
            <p:cNvCxnSpPr>
              <a:cxnSpLocks/>
            </p:cNvCxnSpPr>
            <p:nvPr/>
          </p:nvCxnSpPr>
          <p:spPr>
            <a:xfrm>
              <a:off x="8344494" y="2470662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4B261D75-44E2-5D0C-B042-303AEB9DF138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50" y="2789015"/>
              <a:ext cx="222734" cy="5003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DF35D3D-EE5B-4B2C-BC74-73FCCAA37B40}"/>
                </a:ext>
              </a:extLst>
            </p:cNvPr>
            <p:cNvCxnSpPr>
              <a:cxnSpLocks/>
            </p:cNvCxnSpPr>
            <p:nvPr/>
          </p:nvCxnSpPr>
          <p:spPr>
            <a:xfrm>
              <a:off x="5494726" y="564596"/>
              <a:ext cx="0" cy="35723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7A6B38F-7927-057F-A51C-D9285877EB2C}"/>
                </a:ext>
              </a:extLst>
            </p:cNvPr>
            <p:cNvCxnSpPr/>
            <p:nvPr/>
          </p:nvCxnSpPr>
          <p:spPr>
            <a:xfrm flipH="1">
              <a:off x="4867839" y="1088808"/>
              <a:ext cx="2556395" cy="30193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A34A97A-AE3E-79F7-BE90-13BD29BF2C5D}"/>
                </a:ext>
              </a:extLst>
            </p:cNvPr>
            <p:cNvCxnSpPr>
              <a:cxnSpLocks/>
            </p:cNvCxnSpPr>
            <p:nvPr/>
          </p:nvCxnSpPr>
          <p:spPr>
            <a:xfrm>
              <a:off x="4785064" y="3367735"/>
              <a:ext cx="67831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55DF0E46-49B0-B2A5-E329-7CEB0FDCD4A6}"/>
                    </a:ext>
                  </a:extLst>
                </p:cNvPr>
                <p:cNvSpPr txBox="1"/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EB4229FE-FC39-BCFC-706A-B31A343D83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E0B1D9C2-995A-94A6-A0AB-092C9D7BC2A8}"/>
                    </a:ext>
                  </a:extLst>
                </p:cNvPr>
                <p:cNvSpPr txBox="1"/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F88C7F2B-C2C2-61F0-38E8-088ADCA9D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9E0C6FDF-1C56-92C8-F4C7-383282D7846C}"/>
                    </a:ext>
                  </a:extLst>
                </p:cNvPr>
                <p:cNvSpPr txBox="1"/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D76E99-3BC7-EE37-5206-95B5D8685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1C93A317-4FDC-F7E3-07DA-E2C897C8A4BE}"/>
                    </a:ext>
                  </a:extLst>
                </p:cNvPr>
                <p:cNvSpPr txBox="1"/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1AD5AD46-0E66-5068-8BD5-E76226AB9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blipFill>
                  <a:blip r:embed="rId6"/>
                  <a:stretch>
                    <a:fillRect t="-18947" r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C027B10B-6B94-A0B4-22C7-F7B708DA5071}"/>
                </a:ext>
              </a:extLst>
            </p:cNvPr>
            <p:cNvCxnSpPr>
              <a:cxnSpLocks/>
            </p:cNvCxnSpPr>
            <p:nvPr/>
          </p:nvCxnSpPr>
          <p:spPr>
            <a:xfrm>
              <a:off x="8613619" y="2280893"/>
              <a:ext cx="263773" cy="712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EFDC1598-1E3F-C8AE-936A-2B54FE4E3429}"/>
                </a:ext>
              </a:extLst>
            </p:cNvPr>
            <p:cNvCxnSpPr>
              <a:cxnSpLocks/>
            </p:cNvCxnSpPr>
            <p:nvPr/>
          </p:nvCxnSpPr>
          <p:spPr>
            <a:xfrm>
              <a:off x="7604012" y="2233576"/>
              <a:ext cx="253357" cy="7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B383497D-5411-B83B-717B-5F62138197C2}"/>
                </a:ext>
              </a:extLst>
            </p:cNvPr>
            <p:cNvCxnSpPr>
              <a:cxnSpLocks/>
            </p:cNvCxnSpPr>
            <p:nvPr/>
          </p:nvCxnSpPr>
          <p:spPr>
            <a:xfrm>
              <a:off x="9392828" y="2412965"/>
              <a:ext cx="246369" cy="145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1303594E-C0EF-4266-40AD-26D53A6CFB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352" y="2634574"/>
              <a:ext cx="242045" cy="139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5B3EB5F3-7EFB-9639-4172-85A5A4FE72B0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79" y="1941028"/>
              <a:ext cx="254361" cy="4663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B81333FE-EF9A-9E44-504A-21140360C416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37" y="2121077"/>
              <a:ext cx="26192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3D77038F-9039-4227-D395-286AA2F69840}"/>
                </a:ext>
              </a:extLst>
            </p:cNvPr>
            <p:cNvCxnSpPr>
              <a:cxnSpLocks/>
            </p:cNvCxnSpPr>
            <p:nvPr/>
          </p:nvCxnSpPr>
          <p:spPr>
            <a:xfrm>
              <a:off x="8044779" y="2602230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C96E4428-1E91-D3B6-1019-50C3475ED1A8}"/>
                </a:ext>
              </a:extLst>
            </p:cNvPr>
            <p:cNvCxnSpPr>
              <a:cxnSpLocks/>
            </p:cNvCxnSpPr>
            <p:nvPr/>
          </p:nvCxnSpPr>
          <p:spPr>
            <a:xfrm>
              <a:off x="7259958" y="2427491"/>
              <a:ext cx="252927" cy="478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960B46D0-FDC9-332C-E17B-BA3F78471E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5038" y="2298190"/>
              <a:ext cx="215329" cy="595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455D2829-F78A-2C3E-A810-348973E3D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440700"/>
              <a:ext cx="208641" cy="6446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45455F5F-4C60-7294-E0A0-EAF7574364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13" y="2734613"/>
              <a:ext cx="219562" cy="47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094C253C-0F29-99CD-5DE6-DA77D023E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298" y="2533131"/>
              <a:ext cx="219324" cy="518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E37F30A0-2B57-0C09-3E5D-9904F1F7F1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755" y="2216149"/>
              <a:ext cx="197884" cy="40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E20B6DD5-B16A-4D8B-E7CA-185F7EB52A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785" y="2021015"/>
              <a:ext cx="206083" cy="6702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2FC577C8-5A06-49FC-7F39-E0357B5AC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668" y="2412234"/>
              <a:ext cx="256257" cy="2537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6822D3AE-0C0A-7A92-059F-F01FA16198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0656" y="2150514"/>
              <a:ext cx="244370" cy="387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DEB6C980-99ED-14BC-5D59-7FB0AE4731CF}"/>
                </a:ext>
              </a:extLst>
            </p:cNvPr>
            <p:cNvCxnSpPr>
              <a:cxnSpLocks/>
            </p:cNvCxnSpPr>
            <p:nvPr/>
          </p:nvCxnSpPr>
          <p:spPr>
            <a:xfrm>
              <a:off x="8314574" y="1715511"/>
              <a:ext cx="252234" cy="6984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D7665DB4-D31C-5781-6685-C65035A07AA4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45" y="1491901"/>
              <a:ext cx="273820" cy="629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FAFACD30-6BD3-44A2-9AA4-DBA90F94450D}"/>
                </a:ext>
              </a:extLst>
            </p:cNvPr>
            <p:cNvCxnSpPr>
              <a:cxnSpLocks/>
            </p:cNvCxnSpPr>
            <p:nvPr/>
          </p:nvCxnSpPr>
          <p:spPr>
            <a:xfrm>
              <a:off x="9235803" y="1905060"/>
              <a:ext cx="237173" cy="470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931753B0-560C-41AD-B803-E0FBC97FC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363" y="1872729"/>
              <a:ext cx="215768" cy="299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FBED5DE3-1CBF-AD23-75C0-0467050A3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0807" y="1729465"/>
              <a:ext cx="239626" cy="408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E4EBE859-2522-502B-0B9E-2A254252AD61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36" y="1888832"/>
              <a:ext cx="237313" cy="662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0EB12B90-F0F9-8E9D-FC89-C0C8A65C24D2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72" y="2101414"/>
              <a:ext cx="268248" cy="479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8C12AEF5-CDE7-79DB-010B-B8711791C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064891"/>
              <a:ext cx="208641" cy="378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FBFF1E60-5B6C-EBF9-F236-CC5D73993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2389" y="1858713"/>
              <a:ext cx="194477" cy="5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E6E15BF-B4E9-D22C-BFDF-BEBF4424B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141" y="1662231"/>
              <a:ext cx="270854" cy="12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8078E106-595C-0500-CC96-C4532B0C0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437" y="1919951"/>
              <a:ext cx="250467" cy="3472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3660D616-7F49-8F54-91C6-CAA8425A3E8C}"/>
                </a:ext>
              </a:extLst>
            </p:cNvPr>
            <p:cNvSpPr/>
            <p:nvPr/>
          </p:nvSpPr>
          <p:spPr>
            <a:xfrm>
              <a:off x="5917400" y="1237530"/>
              <a:ext cx="5376781" cy="1776253"/>
            </a:xfrm>
            <a:custGeom>
              <a:avLst/>
              <a:gdLst>
                <a:gd name="connsiteX0" fmla="*/ 0 w 7137400"/>
                <a:gd name="connsiteY0" fmla="*/ 3294 h 1876544"/>
                <a:gd name="connsiteX1" fmla="*/ 2368550 w 7137400"/>
                <a:gd name="connsiteY1" fmla="*/ 244594 h 1876544"/>
                <a:gd name="connsiteX2" fmla="*/ 4667250 w 7137400"/>
                <a:gd name="connsiteY2" fmla="*/ 1559044 h 1876544"/>
                <a:gd name="connsiteX3" fmla="*/ 7137400 w 7137400"/>
                <a:gd name="connsiteY3" fmla="*/ 1876544 h 1876544"/>
                <a:gd name="connsiteX0" fmla="*/ 0 w 7211695"/>
                <a:gd name="connsiteY0" fmla="*/ 3294 h 1886069"/>
                <a:gd name="connsiteX1" fmla="*/ 2368550 w 7211695"/>
                <a:gd name="connsiteY1" fmla="*/ 244594 h 1886069"/>
                <a:gd name="connsiteX2" fmla="*/ 4667250 w 7211695"/>
                <a:gd name="connsiteY2" fmla="*/ 1559044 h 1886069"/>
                <a:gd name="connsiteX3" fmla="*/ 7211695 w 7211695"/>
                <a:gd name="connsiteY3" fmla="*/ 1886069 h 1886069"/>
                <a:gd name="connsiteX0" fmla="*/ 0 w 7211695"/>
                <a:gd name="connsiteY0" fmla="*/ 3294 h 1886971"/>
                <a:gd name="connsiteX1" fmla="*/ 2368550 w 7211695"/>
                <a:gd name="connsiteY1" fmla="*/ 244594 h 1886971"/>
                <a:gd name="connsiteX2" fmla="*/ 4667250 w 7211695"/>
                <a:gd name="connsiteY2" fmla="*/ 1559044 h 1886971"/>
                <a:gd name="connsiteX3" fmla="*/ 7211695 w 7211695"/>
                <a:gd name="connsiteY3" fmla="*/ 1886069 h 18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1695" h="1886971">
                  <a:moveTo>
                    <a:pt x="0" y="3294"/>
                  </a:moveTo>
                  <a:cubicBezTo>
                    <a:pt x="795337" y="-5702"/>
                    <a:pt x="1590675" y="-14698"/>
                    <a:pt x="2368550" y="244594"/>
                  </a:cubicBezTo>
                  <a:cubicBezTo>
                    <a:pt x="3146425" y="503886"/>
                    <a:pt x="3872442" y="1287052"/>
                    <a:pt x="4667250" y="1559044"/>
                  </a:cubicBezTo>
                  <a:cubicBezTo>
                    <a:pt x="5462058" y="1831036"/>
                    <a:pt x="6429269" y="1895700"/>
                    <a:pt x="7211695" y="1886069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190FE711-2ABB-5895-4A1F-9B91333340DA}"/>
                    </a:ext>
                  </a:extLst>
                </p:cNvPr>
                <p:cNvSpPr txBox="1"/>
                <p:nvPr/>
              </p:nvSpPr>
              <p:spPr>
                <a:xfrm>
                  <a:off x="7595906" y="1098726"/>
                  <a:ext cx="249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40EA1566-29B6-7EA9-E16B-354BAA632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906" y="1098726"/>
                  <a:ext cx="249576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54E40666-09DA-B557-B5C8-7F69AED60D7A}"/>
                  </a:ext>
                </a:extLst>
              </p:cNvPr>
              <p:cNvSpPr txBox="1"/>
              <p:nvPr/>
            </p:nvSpPr>
            <p:spPr>
              <a:xfrm>
                <a:off x="230563" y="101414"/>
                <a:ext cx="2999796" cy="652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Line integral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54E40666-09DA-B557-B5C8-7F69AED60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3" y="101414"/>
                <a:ext cx="2999796" cy="652038"/>
              </a:xfrm>
              <a:prstGeom prst="rect">
                <a:avLst/>
              </a:prstGeom>
              <a:blipFill>
                <a:blip r:embed="rId9"/>
                <a:stretch>
                  <a:fillRect l="-5285" t="-935" b="-30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6E255DFF-3FE6-A7B5-E2CC-15E958EB29D5}"/>
              </a:ext>
            </a:extLst>
          </p:cNvPr>
          <p:cNvSpPr txBox="1"/>
          <p:nvPr/>
        </p:nvSpPr>
        <p:spPr>
          <a:xfrm>
            <a:off x="2416151" y="118911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Express in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E38B84-CAB6-5857-372D-8AAEC7C112A1}"/>
                  </a:ext>
                </a:extLst>
              </p:cNvPr>
              <p:cNvSpPr txBox="1"/>
              <p:nvPr/>
            </p:nvSpPr>
            <p:spPr>
              <a:xfrm>
                <a:off x="4628023" y="4216222"/>
                <a:ext cx="37328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Assuming (KE) Kinematic Equivalence: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E38B84-CAB6-5857-372D-8AAEC7C11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23" y="4216222"/>
                <a:ext cx="3732817" cy="646331"/>
              </a:xfrm>
              <a:prstGeom prst="rect">
                <a:avLst/>
              </a:prstGeom>
              <a:blipFill>
                <a:blip r:embed="rId10"/>
                <a:stretch>
                  <a:fillRect l="-1305" t="-5660" r="-65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80FD84-7F80-32ED-2EE2-736D421F073E}"/>
              </a:ext>
            </a:extLst>
          </p:cNvPr>
          <p:cNvCxnSpPr/>
          <p:nvPr/>
        </p:nvCxnSpPr>
        <p:spPr>
          <a:xfrm flipH="1" flipV="1">
            <a:off x="3948171" y="4282751"/>
            <a:ext cx="670481" cy="83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70FEA4-8279-283B-D01B-235F54DEF8A5}"/>
              </a:ext>
            </a:extLst>
          </p:cNvPr>
          <p:cNvSpPr txBox="1"/>
          <p:nvPr/>
        </p:nvSpPr>
        <p:spPr>
          <a:xfrm>
            <a:off x="1162990" y="5412973"/>
            <a:ext cx="8212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action is the line integral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of the vector potential of the flow of states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E524D8-21C8-751A-77DE-A2863A36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B2988A-7284-9578-BB46-428AA40B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732B5-8FD0-88D3-08DA-0825C812F795}"/>
                  </a:ext>
                </a:extLst>
              </p:cNvPr>
              <p:cNvSpPr txBox="1"/>
              <p:nvPr/>
            </p:nvSpPr>
            <p:spPr>
              <a:xfrm>
                <a:off x="76200" y="1296323"/>
                <a:ext cx="4658135" cy="5066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∬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</m:nary>
                  </m:oMath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sup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</m:nary>
                  </m:oMath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∮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</m:oMath>
                </a14:m>
                <a:br>
                  <a:rPr lang="en-US" sz="3600" dirty="0"/>
                </a:br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  <m:r>
                      <a:rPr lang="en-US" sz="3600" i="1" dirty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</m:oMath>
                </a14:m>
                <a:br>
                  <a:rPr lang="en-US" sz="3600" dirty="0"/>
                </a:br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</m:oMath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br>
                  <a:rPr lang="en-US" sz="36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732B5-8FD0-88D3-08DA-0825C812F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96323"/>
                <a:ext cx="4658135" cy="5066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EE67ACE-0B49-88D0-85D1-01EB7BFB6AC8}"/>
              </a:ext>
            </a:extLst>
          </p:cNvPr>
          <p:cNvGrpSpPr/>
          <p:nvPr/>
        </p:nvGrpSpPr>
        <p:grpSpPr>
          <a:xfrm>
            <a:off x="4785064" y="564596"/>
            <a:ext cx="6829713" cy="3572398"/>
            <a:chOff x="4785064" y="564596"/>
            <a:chExt cx="6829713" cy="3572398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0E05622-5D46-2307-2083-2054D970E925}"/>
                </a:ext>
              </a:extLst>
            </p:cNvPr>
            <p:cNvSpPr/>
            <p:nvPr/>
          </p:nvSpPr>
          <p:spPr>
            <a:xfrm>
              <a:off x="5047617" y="1919951"/>
              <a:ext cx="6423103" cy="50349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E4083A6-2F5D-10C0-CFBC-D29EFF631995}"/>
                </a:ext>
              </a:extLst>
            </p:cNvPr>
            <p:cNvSpPr/>
            <p:nvPr/>
          </p:nvSpPr>
          <p:spPr>
            <a:xfrm>
              <a:off x="5180592" y="2121961"/>
              <a:ext cx="6323371" cy="525714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797D571-9C3F-C752-CE85-956D29C7C618}"/>
                </a:ext>
              </a:extLst>
            </p:cNvPr>
            <p:cNvSpPr/>
            <p:nvPr/>
          </p:nvSpPr>
          <p:spPr>
            <a:xfrm>
              <a:off x="5269243" y="1668876"/>
              <a:ext cx="6323371" cy="47771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F789C2D-6098-E5D8-B122-150D2032F386}"/>
                </a:ext>
              </a:extLst>
            </p:cNvPr>
            <p:cNvSpPr/>
            <p:nvPr/>
          </p:nvSpPr>
          <p:spPr>
            <a:xfrm>
              <a:off x="5091941" y="2400396"/>
              <a:ext cx="6445266" cy="492679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D7A2177-56AF-4BA7-7DEB-49982CAAF511}"/>
                </a:ext>
              </a:extLst>
            </p:cNvPr>
            <p:cNvSpPr/>
            <p:nvPr/>
          </p:nvSpPr>
          <p:spPr>
            <a:xfrm>
              <a:off x="4997750" y="1388960"/>
              <a:ext cx="6617027" cy="54163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70B26069-7F08-86E8-9CDA-4E9C223A92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854" y="1373749"/>
              <a:ext cx="278142" cy="215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4BD40B8-0941-9C46-CD3E-9BFE4B465F17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3" y="1705053"/>
              <a:ext cx="228276" cy="261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E6711B1B-6D17-0906-E698-580CD0B45428}"/>
                </a:ext>
              </a:extLst>
            </p:cNvPr>
            <p:cNvCxnSpPr>
              <a:cxnSpLocks/>
            </p:cNvCxnSpPr>
            <p:nvPr/>
          </p:nvCxnSpPr>
          <p:spPr>
            <a:xfrm>
              <a:off x="7917231" y="2113115"/>
              <a:ext cx="255096" cy="685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18ABBD55-3FC4-4C6E-FFF4-37E156700DC3}"/>
                </a:ext>
              </a:extLst>
            </p:cNvPr>
            <p:cNvCxnSpPr>
              <a:cxnSpLocks/>
            </p:cNvCxnSpPr>
            <p:nvPr/>
          </p:nvCxnSpPr>
          <p:spPr>
            <a:xfrm>
              <a:off x="8344494" y="2470662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53F70385-324F-2F9E-8D8A-CCEBB714A073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50" y="2789015"/>
              <a:ext cx="222734" cy="5003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66180B3-4027-F80B-50BA-DEA0EE5BF82D}"/>
                </a:ext>
              </a:extLst>
            </p:cNvPr>
            <p:cNvCxnSpPr>
              <a:cxnSpLocks/>
            </p:cNvCxnSpPr>
            <p:nvPr/>
          </p:nvCxnSpPr>
          <p:spPr>
            <a:xfrm>
              <a:off x="5494726" y="564596"/>
              <a:ext cx="0" cy="35723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EEDC1FD-B8CB-C167-06F9-AF4BACAC77CD}"/>
                </a:ext>
              </a:extLst>
            </p:cNvPr>
            <p:cNvCxnSpPr/>
            <p:nvPr/>
          </p:nvCxnSpPr>
          <p:spPr>
            <a:xfrm flipH="1">
              <a:off x="4867839" y="1088808"/>
              <a:ext cx="2556395" cy="30193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053B4EA-58F2-294C-C06B-B9E39C9C6BF0}"/>
                </a:ext>
              </a:extLst>
            </p:cNvPr>
            <p:cNvCxnSpPr>
              <a:cxnSpLocks/>
            </p:cNvCxnSpPr>
            <p:nvPr/>
          </p:nvCxnSpPr>
          <p:spPr>
            <a:xfrm>
              <a:off x="4785064" y="3367735"/>
              <a:ext cx="67831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EB4229FE-FC39-BCFC-706A-B31A343D83A2}"/>
                    </a:ext>
                  </a:extLst>
                </p:cNvPr>
                <p:cNvSpPr txBox="1"/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EB4229FE-FC39-BCFC-706A-B31A343D83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F88C7F2B-C2C2-61F0-38E8-088ADCA9D6E7}"/>
                    </a:ext>
                  </a:extLst>
                </p:cNvPr>
                <p:cNvSpPr txBox="1"/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F88C7F2B-C2C2-61F0-38E8-088ADCA9D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D76E99-3BC7-EE37-5206-95B5D8685A7C}"/>
                    </a:ext>
                  </a:extLst>
                </p:cNvPr>
                <p:cNvSpPr txBox="1"/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D76E99-3BC7-EE37-5206-95B5D8685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1AD5AD46-0E66-5068-8BD5-E76226AB98A8}"/>
                    </a:ext>
                  </a:extLst>
                </p:cNvPr>
                <p:cNvSpPr txBox="1"/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1AD5AD46-0E66-5068-8BD5-E76226AB9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blipFill>
                  <a:blip r:embed="rId6"/>
                  <a:stretch>
                    <a:fillRect t="-18947" r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66527EEA-ECAB-B150-9B65-2E03A32E2816}"/>
                </a:ext>
              </a:extLst>
            </p:cNvPr>
            <p:cNvCxnSpPr>
              <a:cxnSpLocks/>
            </p:cNvCxnSpPr>
            <p:nvPr/>
          </p:nvCxnSpPr>
          <p:spPr>
            <a:xfrm>
              <a:off x="8613619" y="2280893"/>
              <a:ext cx="263773" cy="712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84B7621C-BF35-24F5-E667-5580A61CC7E5}"/>
                </a:ext>
              </a:extLst>
            </p:cNvPr>
            <p:cNvCxnSpPr>
              <a:cxnSpLocks/>
            </p:cNvCxnSpPr>
            <p:nvPr/>
          </p:nvCxnSpPr>
          <p:spPr>
            <a:xfrm>
              <a:off x="7604012" y="2233576"/>
              <a:ext cx="253357" cy="7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D809453F-CF14-1489-BEED-9969C5D0C63F}"/>
                </a:ext>
              </a:extLst>
            </p:cNvPr>
            <p:cNvCxnSpPr>
              <a:cxnSpLocks/>
            </p:cNvCxnSpPr>
            <p:nvPr/>
          </p:nvCxnSpPr>
          <p:spPr>
            <a:xfrm>
              <a:off x="9392828" y="2412965"/>
              <a:ext cx="246369" cy="145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A69911BC-B0B0-4E46-AB3D-D53E7B17A0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352" y="2634574"/>
              <a:ext cx="242045" cy="139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DE47C0D4-BFA7-2170-447A-605C1578E0CC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79" y="1941028"/>
              <a:ext cx="254361" cy="4663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8FA1A80D-918E-2FF6-9006-B9677384AC3B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37" y="2121077"/>
              <a:ext cx="26192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3445B65F-7417-88E7-BFFF-154CF509A24C}"/>
                </a:ext>
              </a:extLst>
            </p:cNvPr>
            <p:cNvCxnSpPr>
              <a:cxnSpLocks/>
            </p:cNvCxnSpPr>
            <p:nvPr/>
          </p:nvCxnSpPr>
          <p:spPr>
            <a:xfrm>
              <a:off x="8044779" y="2602230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6548A48D-166F-5C6F-EB6E-D0A855438479}"/>
                </a:ext>
              </a:extLst>
            </p:cNvPr>
            <p:cNvCxnSpPr>
              <a:cxnSpLocks/>
            </p:cNvCxnSpPr>
            <p:nvPr/>
          </p:nvCxnSpPr>
          <p:spPr>
            <a:xfrm>
              <a:off x="7259958" y="2427491"/>
              <a:ext cx="252927" cy="478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0E27CEC6-DA2D-C495-25C4-63B94A142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5038" y="2298190"/>
              <a:ext cx="215329" cy="595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CF14E2CB-5A0E-C9B4-0EF2-E02539690B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440700"/>
              <a:ext cx="208641" cy="6446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A49B0770-7907-1994-3ACA-126F3043C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13" y="2734613"/>
              <a:ext cx="219562" cy="47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3C76E22E-9367-D07C-7BB1-40A558AF4A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298" y="2533131"/>
              <a:ext cx="219324" cy="518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00FE6133-BDD5-1ACA-6066-CAFCD5AB4A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755" y="2216149"/>
              <a:ext cx="197884" cy="40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7F5F5831-706A-732F-8050-B49ECCEEF3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785" y="2021015"/>
              <a:ext cx="206083" cy="6702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497FF3F9-EBBA-F230-649B-0E3902DB92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668" y="2412234"/>
              <a:ext cx="256257" cy="2537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FA7F30C2-E424-579D-81C9-185912D0CA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0656" y="2150514"/>
              <a:ext cx="244370" cy="387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CC58F237-DC99-90A2-8BF5-AD379354C01A}"/>
                </a:ext>
              </a:extLst>
            </p:cNvPr>
            <p:cNvCxnSpPr>
              <a:cxnSpLocks/>
            </p:cNvCxnSpPr>
            <p:nvPr/>
          </p:nvCxnSpPr>
          <p:spPr>
            <a:xfrm>
              <a:off x="8314574" y="1715511"/>
              <a:ext cx="252234" cy="6984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EEB5E7BD-ED75-473E-DBF1-A1B64B675190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45" y="1491901"/>
              <a:ext cx="273820" cy="629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D9A644E5-470A-993C-AC0E-033E81FA1994}"/>
                </a:ext>
              </a:extLst>
            </p:cNvPr>
            <p:cNvCxnSpPr>
              <a:cxnSpLocks/>
            </p:cNvCxnSpPr>
            <p:nvPr/>
          </p:nvCxnSpPr>
          <p:spPr>
            <a:xfrm>
              <a:off x="9235803" y="1905060"/>
              <a:ext cx="237173" cy="470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29DBED7E-3456-C88C-2C49-6A7C60983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363" y="1872729"/>
              <a:ext cx="215768" cy="299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2FA1FBA9-9EA5-40CC-3503-359E8EA8C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0807" y="1729465"/>
              <a:ext cx="239626" cy="408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6E501929-29E6-B7DA-0A31-09658E5C3044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36" y="1888832"/>
              <a:ext cx="237313" cy="662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247E154B-81BF-E8E5-7F1D-322856F53415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72" y="2101414"/>
              <a:ext cx="268248" cy="479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9134ECB1-7A44-00F8-DED4-BA5B58451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064891"/>
              <a:ext cx="208641" cy="378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E8A1A12C-FD39-06D1-04F9-9096C27231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2389" y="1858713"/>
              <a:ext cx="194477" cy="5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BBDCF2D9-675E-7A0C-2179-E953AC905C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141" y="1662231"/>
              <a:ext cx="270854" cy="12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7BAADA5B-183A-038E-BEAF-614AC342B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437" y="1919951"/>
              <a:ext cx="250467" cy="3472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CC7C84E-5DD1-5185-DFDD-68BDD255A7E6}"/>
                </a:ext>
              </a:extLst>
            </p:cNvPr>
            <p:cNvSpPr/>
            <p:nvPr/>
          </p:nvSpPr>
          <p:spPr>
            <a:xfrm>
              <a:off x="5908125" y="1232485"/>
              <a:ext cx="2669894" cy="890122"/>
            </a:xfrm>
            <a:custGeom>
              <a:avLst/>
              <a:gdLst>
                <a:gd name="connsiteX0" fmla="*/ 596230 w 3565709"/>
                <a:gd name="connsiteY0" fmla="*/ 739 h 934203"/>
                <a:gd name="connsiteX1" fmla="*/ 2368550 w 3565709"/>
                <a:gd name="connsiteY1" fmla="*/ 244594 h 934203"/>
                <a:gd name="connsiteX2" fmla="*/ 3511550 w 3565709"/>
                <a:gd name="connsiteY2" fmla="*/ 897056 h 934203"/>
                <a:gd name="connsiteX3" fmla="*/ 3565709 w 3565709"/>
                <a:gd name="connsiteY3" fmla="*/ 934203 h 934203"/>
                <a:gd name="connsiteX4" fmla="*/ 2580814 w 3565709"/>
                <a:gd name="connsiteY4" fmla="*/ 677074 h 934203"/>
                <a:gd name="connsiteX5" fmla="*/ 2518231 w 3565709"/>
                <a:gd name="connsiteY5" fmla="*/ 639039 h 934203"/>
                <a:gd name="connsiteX6" fmla="*/ 1943100 w 3565709"/>
                <a:gd name="connsiteY6" fmla="*/ 352545 h 934203"/>
                <a:gd name="connsiteX7" fmla="*/ 7620 w 3565709"/>
                <a:gd name="connsiteY7" fmla="*/ 3295 h 934203"/>
                <a:gd name="connsiteX8" fmla="*/ 2153953 w 3565709"/>
                <a:gd name="connsiteY8" fmla="*/ 565632 h 934203"/>
                <a:gd name="connsiteX9" fmla="*/ 0 w 3565709"/>
                <a:gd name="connsiteY9" fmla="*/ 3294 h 934203"/>
                <a:gd name="connsiteX10" fmla="*/ 596230 w 3565709"/>
                <a:gd name="connsiteY10" fmla="*/ 739 h 934203"/>
                <a:gd name="connsiteX0" fmla="*/ 596230 w 3565709"/>
                <a:gd name="connsiteY0" fmla="*/ 0 h 1314701"/>
                <a:gd name="connsiteX1" fmla="*/ 2368550 w 3565709"/>
                <a:gd name="connsiteY1" fmla="*/ 243855 h 1314701"/>
                <a:gd name="connsiteX2" fmla="*/ 3511550 w 3565709"/>
                <a:gd name="connsiteY2" fmla="*/ 896317 h 1314701"/>
                <a:gd name="connsiteX3" fmla="*/ 3565709 w 3565709"/>
                <a:gd name="connsiteY3" fmla="*/ 933464 h 1314701"/>
                <a:gd name="connsiteX4" fmla="*/ 2580814 w 3565709"/>
                <a:gd name="connsiteY4" fmla="*/ 676335 h 1314701"/>
                <a:gd name="connsiteX5" fmla="*/ 2518231 w 3565709"/>
                <a:gd name="connsiteY5" fmla="*/ 638300 h 1314701"/>
                <a:gd name="connsiteX6" fmla="*/ 1943100 w 3565709"/>
                <a:gd name="connsiteY6" fmla="*/ 351806 h 1314701"/>
                <a:gd name="connsiteX7" fmla="*/ 7620 w 3565709"/>
                <a:gd name="connsiteY7" fmla="*/ 2556 h 1314701"/>
                <a:gd name="connsiteX8" fmla="*/ 1123729 w 3565709"/>
                <a:gd name="connsiteY8" fmla="*/ 1314701 h 1314701"/>
                <a:gd name="connsiteX9" fmla="*/ 0 w 3565709"/>
                <a:gd name="connsiteY9" fmla="*/ 2555 h 1314701"/>
                <a:gd name="connsiteX10" fmla="*/ 596230 w 3565709"/>
                <a:gd name="connsiteY10" fmla="*/ 0 h 1314701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80814 w 3565709"/>
                <a:gd name="connsiteY4" fmla="*/ 676335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91035 w 3565709"/>
                <a:gd name="connsiteY4" fmla="*/ 684430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81040"/>
                <a:gd name="connsiteY0" fmla="*/ 0 h 945606"/>
                <a:gd name="connsiteX1" fmla="*/ 2368550 w 3581040"/>
                <a:gd name="connsiteY1" fmla="*/ 243855 h 945606"/>
                <a:gd name="connsiteX2" fmla="*/ 3511550 w 3581040"/>
                <a:gd name="connsiteY2" fmla="*/ 896317 h 945606"/>
                <a:gd name="connsiteX3" fmla="*/ 3581040 w 3581040"/>
                <a:gd name="connsiteY3" fmla="*/ 945606 h 945606"/>
                <a:gd name="connsiteX4" fmla="*/ 2591035 w 3581040"/>
                <a:gd name="connsiteY4" fmla="*/ 684430 h 945606"/>
                <a:gd name="connsiteX5" fmla="*/ 2518231 w 3581040"/>
                <a:gd name="connsiteY5" fmla="*/ 638300 h 945606"/>
                <a:gd name="connsiteX6" fmla="*/ 1943100 w 3581040"/>
                <a:gd name="connsiteY6" fmla="*/ 351806 h 945606"/>
                <a:gd name="connsiteX7" fmla="*/ 7620 w 3581040"/>
                <a:gd name="connsiteY7" fmla="*/ 2556 h 945606"/>
                <a:gd name="connsiteX8" fmla="*/ 0 w 3581040"/>
                <a:gd name="connsiteY8" fmla="*/ 2555 h 945606"/>
                <a:gd name="connsiteX9" fmla="*/ 596230 w 3581040"/>
                <a:gd name="connsiteY9" fmla="*/ 0 h 94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1040" h="945606">
                  <a:moveTo>
                    <a:pt x="596230" y="0"/>
                  </a:moveTo>
                  <a:cubicBezTo>
                    <a:pt x="1191915" y="5829"/>
                    <a:pt x="1785144" y="49386"/>
                    <a:pt x="2368550" y="243855"/>
                  </a:cubicBezTo>
                  <a:cubicBezTo>
                    <a:pt x="2757488" y="373501"/>
                    <a:pt x="3133461" y="634116"/>
                    <a:pt x="3511550" y="896317"/>
                  </a:cubicBezTo>
                  <a:lnTo>
                    <a:pt x="3581040" y="945606"/>
                  </a:lnTo>
                  <a:lnTo>
                    <a:pt x="2591035" y="684430"/>
                  </a:lnTo>
                  <a:cubicBezTo>
                    <a:pt x="2570174" y="671752"/>
                    <a:pt x="2539092" y="650978"/>
                    <a:pt x="2518231" y="638300"/>
                  </a:cubicBezTo>
                  <a:cubicBezTo>
                    <a:pt x="2319391" y="521999"/>
                    <a:pt x="2126933" y="421127"/>
                    <a:pt x="1943100" y="351806"/>
                  </a:cubicBezTo>
                  <a:cubicBezTo>
                    <a:pt x="1207770" y="74523"/>
                    <a:pt x="632460" y="7742"/>
                    <a:pt x="7620" y="2556"/>
                  </a:cubicBezTo>
                  <a:lnTo>
                    <a:pt x="0" y="2555"/>
                  </a:lnTo>
                  <a:lnTo>
                    <a:pt x="59623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F628766-DE2A-171D-073B-F710A12274CA}"/>
                </a:ext>
              </a:extLst>
            </p:cNvPr>
            <p:cNvSpPr/>
            <p:nvPr/>
          </p:nvSpPr>
          <p:spPr>
            <a:xfrm>
              <a:off x="7846475" y="1879312"/>
              <a:ext cx="3433412" cy="1139514"/>
            </a:xfrm>
            <a:custGeom>
              <a:avLst/>
              <a:gdLst>
                <a:gd name="connsiteX0" fmla="*/ 0 w 4623006"/>
                <a:gd name="connsiteY0" fmla="*/ 0 h 1220662"/>
                <a:gd name="connsiteX1" fmla="*/ 986836 w 4623006"/>
                <a:gd name="connsiteY1" fmla="*/ 258550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3006"/>
                <a:gd name="connsiteY0" fmla="*/ 0 h 1220662"/>
                <a:gd name="connsiteX1" fmla="*/ 989391 w 4623006"/>
                <a:gd name="connsiteY1" fmla="*/ 260573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0451"/>
                <a:gd name="connsiteY0" fmla="*/ 0 h 1220662"/>
                <a:gd name="connsiteX1" fmla="*/ 986836 w 4620451"/>
                <a:gd name="connsiteY1" fmla="*/ 260573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20451"/>
                <a:gd name="connsiteY0" fmla="*/ 0 h 1220662"/>
                <a:gd name="connsiteX1" fmla="*/ 991946 w 4620451"/>
                <a:gd name="connsiteY1" fmla="*/ 262597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579569"/>
                <a:gd name="connsiteY0" fmla="*/ 0 h 1190306"/>
                <a:gd name="connsiteX1" fmla="*/ 951064 w 4579569"/>
                <a:gd name="connsiteY1" fmla="*/ 232241 h 1190306"/>
                <a:gd name="connsiteX2" fmla="*/ 1170355 w 4579569"/>
                <a:gd name="connsiteY2" fmla="*/ 383859 h 1190306"/>
                <a:gd name="connsiteX3" fmla="*/ 2041855 w 4579569"/>
                <a:gd name="connsiteY3" fmla="*/ 850919 h 1190306"/>
                <a:gd name="connsiteX4" fmla="*/ 4284926 w 4579569"/>
                <a:gd name="connsiteY4" fmla="*/ 1177813 h 1190306"/>
                <a:gd name="connsiteX5" fmla="*/ 4568387 w 4579569"/>
                <a:gd name="connsiteY5" fmla="*/ 1177936 h 1190306"/>
                <a:gd name="connsiteX6" fmla="*/ 4579569 w 4579569"/>
                <a:gd name="connsiteY6" fmla="*/ 1180866 h 1190306"/>
                <a:gd name="connsiteX7" fmla="*/ 1794205 w 4579569"/>
                <a:gd name="connsiteY7" fmla="*/ 958870 h 1190306"/>
                <a:gd name="connsiteX8" fmla="*/ 195605 w 4579569"/>
                <a:gd name="connsiteY8" fmla="*/ 114921 h 1190306"/>
                <a:gd name="connsiteX9" fmla="*/ 0 w 4579569"/>
                <a:gd name="connsiteY9" fmla="*/ 0 h 1190306"/>
                <a:gd name="connsiteX0" fmla="*/ 0 w 4597455"/>
                <a:gd name="connsiteY0" fmla="*/ 0 h 1204472"/>
                <a:gd name="connsiteX1" fmla="*/ 968950 w 4597455"/>
                <a:gd name="connsiteY1" fmla="*/ 246407 h 1204472"/>
                <a:gd name="connsiteX2" fmla="*/ 1188241 w 4597455"/>
                <a:gd name="connsiteY2" fmla="*/ 398025 h 1204472"/>
                <a:gd name="connsiteX3" fmla="*/ 2059741 w 4597455"/>
                <a:gd name="connsiteY3" fmla="*/ 865085 h 1204472"/>
                <a:gd name="connsiteX4" fmla="*/ 4302812 w 4597455"/>
                <a:gd name="connsiteY4" fmla="*/ 1191979 h 1204472"/>
                <a:gd name="connsiteX5" fmla="*/ 4586273 w 4597455"/>
                <a:gd name="connsiteY5" fmla="*/ 1192102 h 1204472"/>
                <a:gd name="connsiteX6" fmla="*/ 4597455 w 4597455"/>
                <a:gd name="connsiteY6" fmla="*/ 1195032 h 1204472"/>
                <a:gd name="connsiteX7" fmla="*/ 1812091 w 4597455"/>
                <a:gd name="connsiteY7" fmla="*/ 973036 h 1204472"/>
                <a:gd name="connsiteX8" fmla="*/ 213491 w 4597455"/>
                <a:gd name="connsiteY8" fmla="*/ 129087 h 1204472"/>
                <a:gd name="connsiteX9" fmla="*/ 0 w 4597455"/>
                <a:gd name="connsiteY9" fmla="*/ 0 h 1204472"/>
                <a:gd name="connsiteX0" fmla="*/ 0 w 4602565"/>
                <a:gd name="connsiteY0" fmla="*/ 0 h 1206496"/>
                <a:gd name="connsiteX1" fmla="*/ 974060 w 4602565"/>
                <a:gd name="connsiteY1" fmla="*/ 248431 h 1206496"/>
                <a:gd name="connsiteX2" fmla="*/ 1193351 w 4602565"/>
                <a:gd name="connsiteY2" fmla="*/ 400049 h 1206496"/>
                <a:gd name="connsiteX3" fmla="*/ 2064851 w 4602565"/>
                <a:gd name="connsiteY3" fmla="*/ 867109 h 1206496"/>
                <a:gd name="connsiteX4" fmla="*/ 4307922 w 4602565"/>
                <a:gd name="connsiteY4" fmla="*/ 1194003 h 1206496"/>
                <a:gd name="connsiteX5" fmla="*/ 4591383 w 4602565"/>
                <a:gd name="connsiteY5" fmla="*/ 1194126 h 1206496"/>
                <a:gd name="connsiteX6" fmla="*/ 4602565 w 4602565"/>
                <a:gd name="connsiteY6" fmla="*/ 1197056 h 1206496"/>
                <a:gd name="connsiteX7" fmla="*/ 1817201 w 4602565"/>
                <a:gd name="connsiteY7" fmla="*/ 975060 h 1206496"/>
                <a:gd name="connsiteX8" fmla="*/ 218601 w 4602565"/>
                <a:gd name="connsiteY8" fmla="*/ 131111 h 1206496"/>
                <a:gd name="connsiteX9" fmla="*/ 0 w 4602565"/>
                <a:gd name="connsiteY9" fmla="*/ 0 h 1206496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2565"/>
                <a:gd name="connsiteY0" fmla="*/ 0 h 1208520"/>
                <a:gd name="connsiteX1" fmla="*/ 979170 w 4602565"/>
                <a:gd name="connsiteY1" fmla="*/ 258550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5120"/>
                <a:gd name="connsiteY0" fmla="*/ 0 h 1210544"/>
                <a:gd name="connsiteX1" fmla="*/ 981725 w 4605120"/>
                <a:gd name="connsiteY1" fmla="*/ 260574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5120" h="1210544">
                  <a:moveTo>
                    <a:pt x="0" y="0"/>
                  </a:moveTo>
                  <a:lnTo>
                    <a:pt x="981725" y="256527"/>
                  </a:lnTo>
                  <a:lnTo>
                    <a:pt x="1195906" y="404097"/>
                  </a:lnTo>
                  <a:cubicBezTo>
                    <a:pt x="1480974" y="595279"/>
                    <a:pt x="1769353" y="769160"/>
                    <a:pt x="2067406" y="871157"/>
                  </a:cubicBezTo>
                  <a:cubicBezTo>
                    <a:pt x="2762863" y="1109150"/>
                    <a:pt x="3590316" y="1188408"/>
                    <a:pt x="4310477" y="1198051"/>
                  </a:cubicBezTo>
                  <a:lnTo>
                    <a:pt x="4593938" y="1198174"/>
                  </a:lnTo>
                  <a:lnTo>
                    <a:pt x="4605120" y="1201104"/>
                  </a:lnTo>
                  <a:cubicBezTo>
                    <a:pt x="3673786" y="1220683"/>
                    <a:pt x="2687589" y="1234166"/>
                    <a:pt x="1819756" y="979108"/>
                  </a:cubicBezTo>
                  <a:cubicBezTo>
                    <a:pt x="1277361" y="819697"/>
                    <a:pt x="732815" y="454406"/>
                    <a:pt x="221156" y="135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DF86354D-E501-8A0B-02F3-8787DF158EF0}"/>
                </a:ext>
              </a:extLst>
            </p:cNvPr>
            <p:cNvSpPr/>
            <p:nvPr/>
          </p:nvSpPr>
          <p:spPr>
            <a:xfrm>
              <a:off x="5917400" y="1237530"/>
              <a:ext cx="5376781" cy="1776253"/>
            </a:xfrm>
            <a:custGeom>
              <a:avLst/>
              <a:gdLst>
                <a:gd name="connsiteX0" fmla="*/ 0 w 7137400"/>
                <a:gd name="connsiteY0" fmla="*/ 3294 h 1876544"/>
                <a:gd name="connsiteX1" fmla="*/ 2368550 w 7137400"/>
                <a:gd name="connsiteY1" fmla="*/ 244594 h 1876544"/>
                <a:gd name="connsiteX2" fmla="*/ 4667250 w 7137400"/>
                <a:gd name="connsiteY2" fmla="*/ 1559044 h 1876544"/>
                <a:gd name="connsiteX3" fmla="*/ 7137400 w 7137400"/>
                <a:gd name="connsiteY3" fmla="*/ 1876544 h 1876544"/>
                <a:gd name="connsiteX0" fmla="*/ 0 w 7211695"/>
                <a:gd name="connsiteY0" fmla="*/ 3294 h 1886069"/>
                <a:gd name="connsiteX1" fmla="*/ 2368550 w 7211695"/>
                <a:gd name="connsiteY1" fmla="*/ 244594 h 1886069"/>
                <a:gd name="connsiteX2" fmla="*/ 4667250 w 7211695"/>
                <a:gd name="connsiteY2" fmla="*/ 1559044 h 1886069"/>
                <a:gd name="connsiteX3" fmla="*/ 7211695 w 7211695"/>
                <a:gd name="connsiteY3" fmla="*/ 1886069 h 1886069"/>
                <a:gd name="connsiteX0" fmla="*/ 0 w 7211695"/>
                <a:gd name="connsiteY0" fmla="*/ 3294 h 1886971"/>
                <a:gd name="connsiteX1" fmla="*/ 2368550 w 7211695"/>
                <a:gd name="connsiteY1" fmla="*/ 244594 h 1886971"/>
                <a:gd name="connsiteX2" fmla="*/ 4667250 w 7211695"/>
                <a:gd name="connsiteY2" fmla="*/ 1559044 h 1886971"/>
                <a:gd name="connsiteX3" fmla="*/ 7211695 w 7211695"/>
                <a:gd name="connsiteY3" fmla="*/ 1886069 h 18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1695" h="1886971">
                  <a:moveTo>
                    <a:pt x="0" y="3294"/>
                  </a:moveTo>
                  <a:cubicBezTo>
                    <a:pt x="795337" y="-5702"/>
                    <a:pt x="1590675" y="-14698"/>
                    <a:pt x="2368550" y="244594"/>
                  </a:cubicBezTo>
                  <a:cubicBezTo>
                    <a:pt x="3146425" y="503886"/>
                    <a:pt x="3872442" y="1287052"/>
                    <a:pt x="4667250" y="1559044"/>
                  </a:cubicBezTo>
                  <a:cubicBezTo>
                    <a:pt x="5462058" y="1831036"/>
                    <a:pt x="6429269" y="1895700"/>
                    <a:pt x="7211695" y="18860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54BEB68-88AE-43CA-A533-F1D63719764C}"/>
                </a:ext>
              </a:extLst>
            </p:cNvPr>
            <p:cNvSpPr/>
            <p:nvPr/>
          </p:nvSpPr>
          <p:spPr>
            <a:xfrm>
              <a:off x="5923082" y="1240631"/>
              <a:ext cx="5325176" cy="1779155"/>
            </a:xfrm>
            <a:custGeom>
              <a:avLst/>
              <a:gdLst>
                <a:gd name="connsiteX0" fmla="*/ 0 w 7188200"/>
                <a:gd name="connsiteY0" fmla="*/ 0 h 1871005"/>
                <a:gd name="connsiteX1" fmla="*/ 1981200 w 7188200"/>
                <a:gd name="connsiteY1" fmla="*/ 330200 h 1871005"/>
                <a:gd name="connsiteX2" fmla="*/ 4457700 w 7188200"/>
                <a:gd name="connsiteY2" fmla="*/ 1644650 h 1871005"/>
                <a:gd name="connsiteX3" fmla="*/ 7188200 w 7188200"/>
                <a:gd name="connsiteY3" fmla="*/ 1860550 h 187100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2480" h="1890055">
                  <a:moveTo>
                    <a:pt x="0" y="0"/>
                  </a:moveTo>
                  <a:cubicBezTo>
                    <a:pt x="624840" y="5186"/>
                    <a:pt x="1200150" y="71967"/>
                    <a:pt x="1935480" y="349250"/>
                  </a:cubicBezTo>
                  <a:cubicBezTo>
                    <a:pt x="2670810" y="626533"/>
                    <a:pt x="3544147" y="1408642"/>
                    <a:pt x="4411980" y="1663700"/>
                  </a:cubicBezTo>
                  <a:cubicBezTo>
                    <a:pt x="5279813" y="1918758"/>
                    <a:pt x="6211146" y="1899179"/>
                    <a:pt x="7142480" y="1879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E3D96483-1C0C-1D14-8114-AC07F54538F7}"/>
                    </a:ext>
                  </a:extLst>
                </p:cNvPr>
                <p:cNvSpPr txBox="1"/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E3D96483-1C0C-1D14-8114-AC07F5453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blipFill>
                  <a:blip r:embed="rId7"/>
                  <a:stretch>
                    <a:fillRect l="-5769" r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40EA1566-29B6-7EA9-E16B-354BAA632530}"/>
                    </a:ext>
                  </a:extLst>
                </p:cNvPr>
                <p:cNvSpPr txBox="1"/>
                <p:nvPr/>
              </p:nvSpPr>
              <p:spPr>
                <a:xfrm>
                  <a:off x="7595906" y="1098726"/>
                  <a:ext cx="249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40EA1566-29B6-7EA9-E16B-354BAA632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906" y="1098726"/>
                  <a:ext cx="249576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B9844230-1751-0A18-4F5F-3CAA63A5A657}"/>
                    </a:ext>
                  </a:extLst>
                </p:cNvPr>
                <p:cNvSpPr txBox="1"/>
                <p:nvPr/>
              </p:nvSpPr>
              <p:spPr>
                <a:xfrm>
                  <a:off x="8062381" y="1193717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B9844230-1751-0A18-4F5F-3CAA63A5A6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381" y="1193717"/>
                  <a:ext cx="37061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6BA2C7D-CA5C-28E9-04A0-26A30EBAC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5316" y="1477258"/>
              <a:ext cx="189842" cy="275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FA674E7-01F9-367F-4F9F-6C0C33C4110F}"/>
                  </a:ext>
                </a:extLst>
              </p:cNvPr>
              <p:cNvSpPr txBox="1"/>
              <p:nvPr/>
            </p:nvSpPr>
            <p:spPr>
              <a:xfrm>
                <a:off x="230563" y="269366"/>
                <a:ext cx="396595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Flow between a path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and its variation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FA674E7-01F9-367F-4F9F-6C0C33C41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3" y="269366"/>
                <a:ext cx="3965957" cy="1077218"/>
              </a:xfrm>
              <a:prstGeom prst="rect">
                <a:avLst/>
              </a:prstGeom>
              <a:blipFill>
                <a:blip r:embed="rId10"/>
                <a:stretch>
                  <a:fillRect l="-4000" t="-5650" b="-19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TextBox 237">
            <a:extLst>
              <a:ext uri="{FF2B5EF4-FFF2-40B4-BE49-F238E27FC236}">
                <a16:creationId xmlns:a16="http://schemas.microsoft.com/office/drawing/2014/main" id="{19871F13-9B38-A94F-9F22-5963E6620D12}"/>
              </a:ext>
            </a:extLst>
          </p:cNvPr>
          <p:cNvSpPr txBox="1"/>
          <p:nvPr/>
        </p:nvSpPr>
        <p:spPr>
          <a:xfrm>
            <a:off x="3660182" y="1859963"/>
            <a:ext cx="11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Hamilton</a:t>
            </a:r>
            <a:br>
              <a:rPr lang="en-US" dirty="0"/>
            </a:br>
            <a:r>
              <a:rPr lang="en-US" dirty="0"/>
              <a:t>equations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AD631927-B25E-20EE-5B11-7A0D039669E6}"/>
              </a:ext>
            </a:extLst>
          </p:cNvPr>
          <p:cNvSpPr txBox="1"/>
          <p:nvPr/>
        </p:nvSpPr>
        <p:spPr>
          <a:xfrm>
            <a:off x="2703878" y="268211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Stokes’ theorem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69DB0-C98C-28AD-FD8A-5BB6F7D4418F}"/>
              </a:ext>
            </a:extLst>
          </p:cNvPr>
          <p:cNvSpPr txBox="1"/>
          <p:nvPr/>
        </p:nvSpPr>
        <p:spPr>
          <a:xfrm>
            <a:off x="4046968" y="4425519"/>
            <a:ext cx="51205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variation of the action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is the flow between the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path and its variation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CFF30-A9C0-5DE9-2C6F-7823A676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0275D-F972-91B4-EA02-7E6C4B6E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9C13AE14-8F92-37C3-9AEB-363A97926256}"/>
                  </a:ext>
                </a:extLst>
              </p:cNvPr>
              <p:cNvSpPr txBox="1"/>
              <p:nvPr/>
            </p:nvSpPr>
            <p:spPr>
              <a:xfrm>
                <a:off x="394365" y="1564081"/>
                <a:ext cx="4101019" cy="158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∬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</m:nary>
                  </m:oMath>
                </a14:m>
                <a:br>
                  <a:rPr lang="en-US" sz="3600" i="1" dirty="0">
                    <a:latin typeface="Cambria Math" panose="02040503050406030204" pitchFamily="18" charset="0"/>
                  </a:rPr>
                </a:br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9C13AE14-8F92-37C3-9AEB-363A97926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65" y="1564081"/>
                <a:ext cx="4101019" cy="15872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B45F8E7-4492-3BB9-6282-319134FA9D70}"/>
              </a:ext>
            </a:extLst>
          </p:cNvPr>
          <p:cNvGrpSpPr/>
          <p:nvPr/>
        </p:nvGrpSpPr>
        <p:grpSpPr>
          <a:xfrm>
            <a:off x="4785064" y="564596"/>
            <a:ext cx="6829713" cy="3572398"/>
            <a:chOff x="4785064" y="564596"/>
            <a:chExt cx="6829713" cy="35723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C5D2E0F-DEF8-2610-A441-0A59273ED87D}"/>
                </a:ext>
              </a:extLst>
            </p:cNvPr>
            <p:cNvSpPr/>
            <p:nvPr/>
          </p:nvSpPr>
          <p:spPr>
            <a:xfrm>
              <a:off x="5047617" y="1919951"/>
              <a:ext cx="6423103" cy="50349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8637CD2-656F-5B7A-3CEE-921201C93BCD}"/>
                </a:ext>
              </a:extLst>
            </p:cNvPr>
            <p:cNvSpPr/>
            <p:nvPr/>
          </p:nvSpPr>
          <p:spPr>
            <a:xfrm>
              <a:off x="5180592" y="2121961"/>
              <a:ext cx="6323371" cy="525714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C3EF49-15AD-9F42-ACDD-5AF587A37E95}"/>
                </a:ext>
              </a:extLst>
            </p:cNvPr>
            <p:cNvSpPr/>
            <p:nvPr/>
          </p:nvSpPr>
          <p:spPr>
            <a:xfrm>
              <a:off x="5269243" y="1668876"/>
              <a:ext cx="6323371" cy="47771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C99E5D-1113-D13F-657F-6E67AA604998}"/>
                </a:ext>
              </a:extLst>
            </p:cNvPr>
            <p:cNvSpPr/>
            <p:nvPr/>
          </p:nvSpPr>
          <p:spPr>
            <a:xfrm>
              <a:off x="5091941" y="2400396"/>
              <a:ext cx="6445266" cy="492679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A22475-2CF6-3932-D4A5-235773794B6F}"/>
                </a:ext>
              </a:extLst>
            </p:cNvPr>
            <p:cNvSpPr/>
            <p:nvPr/>
          </p:nvSpPr>
          <p:spPr>
            <a:xfrm>
              <a:off x="4997750" y="1388960"/>
              <a:ext cx="6617027" cy="54163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44BC87A-34E4-53EF-1F19-884E86413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854" y="1373749"/>
              <a:ext cx="278142" cy="215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AC15F6-657F-E552-4892-4B0D2A17DBD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3" y="1705053"/>
              <a:ext cx="228276" cy="261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61681B-AAE9-9B2D-54EE-A621C06FFFAA}"/>
                </a:ext>
              </a:extLst>
            </p:cNvPr>
            <p:cNvCxnSpPr>
              <a:cxnSpLocks/>
            </p:cNvCxnSpPr>
            <p:nvPr/>
          </p:nvCxnSpPr>
          <p:spPr>
            <a:xfrm>
              <a:off x="7917231" y="2113115"/>
              <a:ext cx="255096" cy="685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AF26B7-C6F9-5C34-A483-DA6536DDEDEB}"/>
                </a:ext>
              </a:extLst>
            </p:cNvPr>
            <p:cNvCxnSpPr>
              <a:cxnSpLocks/>
            </p:cNvCxnSpPr>
            <p:nvPr/>
          </p:nvCxnSpPr>
          <p:spPr>
            <a:xfrm>
              <a:off x="8344494" y="2470662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3C1A40-12F6-246D-5826-03EF4F4AF672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50" y="2789015"/>
              <a:ext cx="222734" cy="5003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A7ADC5-2E95-DA3E-80E6-8C00CF9E92B7}"/>
                </a:ext>
              </a:extLst>
            </p:cNvPr>
            <p:cNvCxnSpPr>
              <a:cxnSpLocks/>
            </p:cNvCxnSpPr>
            <p:nvPr/>
          </p:nvCxnSpPr>
          <p:spPr>
            <a:xfrm>
              <a:off x="5494726" y="564596"/>
              <a:ext cx="0" cy="35723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C2D97F-2C9C-D7BA-967D-EB5B602AAFF9}"/>
                </a:ext>
              </a:extLst>
            </p:cNvPr>
            <p:cNvCxnSpPr/>
            <p:nvPr/>
          </p:nvCxnSpPr>
          <p:spPr>
            <a:xfrm flipH="1">
              <a:off x="4867839" y="1088808"/>
              <a:ext cx="2556395" cy="30193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D9F3F4-0450-7C23-D62D-F4295973356E}"/>
                </a:ext>
              </a:extLst>
            </p:cNvPr>
            <p:cNvCxnSpPr>
              <a:cxnSpLocks/>
            </p:cNvCxnSpPr>
            <p:nvPr/>
          </p:nvCxnSpPr>
          <p:spPr>
            <a:xfrm>
              <a:off x="4785064" y="3367735"/>
              <a:ext cx="67831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/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/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/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/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blipFill>
                  <a:blip r:embed="rId6"/>
                  <a:stretch>
                    <a:fillRect t="-18947" r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720125E-5F4E-BE36-0CFF-94639596CB41}"/>
                </a:ext>
              </a:extLst>
            </p:cNvPr>
            <p:cNvCxnSpPr>
              <a:cxnSpLocks/>
            </p:cNvCxnSpPr>
            <p:nvPr/>
          </p:nvCxnSpPr>
          <p:spPr>
            <a:xfrm>
              <a:off x="8613619" y="2280893"/>
              <a:ext cx="263773" cy="712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622377-42B2-22C7-BD56-467D75FF9F4D}"/>
                </a:ext>
              </a:extLst>
            </p:cNvPr>
            <p:cNvCxnSpPr>
              <a:cxnSpLocks/>
            </p:cNvCxnSpPr>
            <p:nvPr/>
          </p:nvCxnSpPr>
          <p:spPr>
            <a:xfrm>
              <a:off x="7604012" y="2233576"/>
              <a:ext cx="253357" cy="7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F8F6ABD-39BD-0586-2717-994D94F1E7F4}"/>
                </a:ext>
              </a:extLst>
            </p:cNvPr>
            <p:cNvCxnSpPr>
              <a:cxnSpLocks/>
            </p:cNvCxnSpPr>
            <p:nvPr/>
          </p:nvCxnSpPr>
          <p:spPr>
            <a:xfrm>
              <a:off x="9392828" y="2412965"/>
              <a:ext cx="246369" cy="145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6D4CDF-F8D4-12B9-8F59-F67039CC64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352" y="2634574"/>
              <a:ext cx="242045" cy="139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129AE7-1BF0-25B2-462B-3DD1EB58D91A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79" y="1941028"/>
              <a:ext cx="254361" cy="4663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1C8FB61-A6CF-5F11-3A3E-F6DE494B670D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37" y="2121077"/>
              <a:ext cx="26192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B1E1832-9C88-2B92-08F6-DA50BB90D823}"/>
                </a:ext>
              </a:extLst>
            </p:cNvPr>
            <p:cNvCxnSpPr>
              <a:cxnSpLocks/>
            </p:cNvCxnSpPr>
            <p:nvPr/>
          </p:nvCxnSpPr>
          <p:spPr>
            <a:xfrm>
              <a:off x="8044779" y="2602230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77E6D3-5418-A8A5-5516-A19B5F4B5C7B}"/>
                </a:ext>
              </a:extLst>
            </p:cNvPr>
            <p:cNvCxnSpPr>
              <a:cxnSpLocks/>
            </p:cNvCxnSpPr>
            <p:nvPr/>
          </p:nvCxnSpPr>
          <p:spPr>
            <a:xfrm>
              <a:off x="7259958" y="2427491"/>
              <a:ext cx="252927" cy="478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0CC31A5-7CF6-3E45-840E-D63FE74E4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5038" y="2298190"/>
              <a:ext cx="215329" cy="595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58966F6-B5D1-DBAA-E9A4-3D6822105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440700"/>
              <a:ext cx="208641" cy="6446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BCADC3A-D5D5-2119-2366-9E0F770D5F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13" y="2734613"/>
              <a:ext cx="219562" cy="47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0BCCF11C-297A-7F91-524A-B75BBBC90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298" y="2533131"/>
              <a:ext cx="219324" cy="518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D8C71B3-E165-4667-E404-F8EC3835F1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755" y="2216149"/>
              <a:ext cx="197884" cy="40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4AF8739D-D220-F5BB-0EA5-0432391443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785" y="2021015"/>
              <a:ext cx="206083" cy="6702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A1A8960-D6F7-56C7-DA76-27EDC9862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668" y="2412234"/>
              <a:ext cx="256257" cy="2537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15526F6-B2E8-333B-989F-01753516C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0656" y="2150514"/>
              <a:ext cx="244370" cy="387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DBFA49D-7E03-CAEF-B779-8AB2B26B10B2}"/>
                </a:ext>
              </a:extLst>
            </p:cNvPr>
            <p:cNvCxnSpPr>
              <a:cxnSpLocks/>
            </p:cNvCxnSpPr>
            <p:nvPr/>
          </p:nvCxnSpPr>
          <p:spPr>
            <a:xfrm>
              <a:off x="8314574" y="1715511"/>
              <a:ext cx="252234" cy="6984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224A4D6-AC17-3861-8BB7-1E1AAAF6C9D1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45" y="1491901"/>
              <a:ext cx="273820" cy="629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09982FAF-C72F-3A25-9779-E372684F6262}"/>
                </a:ext>
              </a:extLst>
            </p:cNvPr>
            <p:cNvCxnSpPr>
              <a:cxnSpLocks/>
            </p:cNvCxnSpPr>
            <p:nvPr/>
          </p:nvCxnSpPr>
          <p:spPr>
            <a:xfrm>
              <a:off x="9235803" y="1905060"/>
              <a:ext cx="237173" cy="470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E6D31F4-E50E-D6EE-CC36-60F4C20E7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363" y="1872729"/>
              <a:ext cx="215768" cy="299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DBEEC9D-B4FD-99A1-0C17-47D88C86C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0807" y="1729465"/>
              <a:ext cx="239626" cy="408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06C036C-FC53-51F9-7BC0-040007C88622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36" y="1888832"/>
              <a:ext cx="237313" cy="662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66A7571-E9BB-E006-F38F-5E28DD35061B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72" y="2101414"/>
              <a:ext cx="268248" cy="479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7FC22538-493C-83F2-BA16-0AE6CA892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064891"/>
              <a:ext cx="208641" cy="378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CA794D0-6906-7C4F-3A1F-D3BEB19FB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2389" y="1858713"/>
              <a:ext cx="194477" cy="5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C526A33C-4F89-55CF-2540-2CE5E59FA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141" y="1662231"/>
              <a:ext cx="270854" cy="12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35FFFEF2-2F2C-4BAB-28D3-CDE7695EB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437" y="1919951"/>
              <a:ext cx="250467" cy="3472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D87C9B6-DA2F-F014-154E-BA547514FE3F}"/>
                    </a:ext>
                  </a:extLst>
                </p:cNvPr>
                <p:cNvSpPr txBox="1"/>
                <p:nvPr/>
              </p:nvSpPr>
              <p:spPr>
                <a:xfrm>
                  <a:off x="6628445" y="1308601"/>
                  <a:ext cx="249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D87C9B6-DA2F-F014-154E-BA547514F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8445" y="1308601"/>
                  <a:ext cx="249576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541DFA71-CB5A-D9F0-CE07-6E5E0F7C2562}"/>
                    </a:ext>
                  </a:extLst>
                </p:cNvPr>
                <p:cNvSpPr txBox="1"/>
                <p:nvPr/>
              </p:nvSpPr>
              <p:spPr>
                <a:xfrm>
                  <a:off x="8104684" y="1317302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541DFA71-CB5A-D9F0-CE07-6E5E0F7C2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4684" y="1317302"/>
                  <a:ext cx="3706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FB56EAC-DAF0-1BDA-B3DE-BE099E47F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3105" y="1628320"/>
              <a:ext cx="189842" cy="275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C9C13860-DF59-5A02-DB52-CA828EA82CF7}"/>
                </a:ext>
              </a:extLst>
            </p:cNvPr>
            <p:cNvSpPr/>
            <p:nvPr/>
          </p:nvSpPr>
          <p:spPr>
            <a:xfrm>
              <a:off x="5264139" y="1671707"/>
              <a:ext cx="6311200" cy="552880"/>
            </a:xfrm>
            <a:custGeom>
              <a:avLst/>
              <a:gdLst>
                <a:gd name="connsiteX0" fmla="*/ 1491085 w 3412295"/>
                <a:gd name="connsiteY0" fmla="*/ 562 h 278721"/>
                <a:gd name="connsiteX1" fmla="*/ 2071396 w 3412295"/>
                <a:gd name="connsiteY1" fmla="*/ 10337 h 278721"/>
                <a:gd name="connsiteX2" fmla="*/ 3126506 w 3412295"/>
                <a:gd name="connsiteY2" fmla="*/ 160087 h 278721"/>
                <a:gd name="connsiteX3" fmla="*/ 3412295 w 3412295"/>
                <a:gd name="connsiteY3" fmla="*/ 218366 h 278721"/>
                <a:gd name="connsiteX4" fmla="*/ 2875533 w 3412295"/>
                <a:gd name="connsiteY4" fmla="*/ 225576 h 278721"/>
                <a:gd name="connsiteX5" fmla="*/ 2617008 w 3412295"/>
                <a:gd name="connsiteY5" fmla="*/ 180577 h 278721"/>
                <a:gd name="connsiteX6" fmla="*/ 2288566 w 3412295"/>
                <a:gd name="connsiteY6" fmla="*/ 143687 h 278721"/>
                <a:gd name="connsiteX7" fmla="*/ 53340 w 3412295"/>
                <a:gd name="connsiteY7" fmla="*/ 263481 h 278721"/>
                <a:gd name="connsiteX8" fmla="*/ 2875533 w 3412295"/>
                <a:gd name="connsiteY8" fmla="*/ 225576 h 278721"/>
                <a:gd name="connsiteX9" fmla="*/ 2914115 w 3412295"/>
                <a:gd name="connsiteY9" fmla="*/ 232291 h 278721"/>
                <a:gd name="connsiteX10" fmla="*/ 0 w 3412295"/>
                <a:gd name="connsiteY10" fmla="*/ 278721 h 278721"/>
                <a:gd name="connsiteX11" fmla="*/ 1491085 w 3412295"/>
                <a:gd name="connsiteY11" fmla="*/ 562 h 278721"/>
                <a:gd name="connsiteX0" fmla="*/ 1491085 w 3412295"/>
                <a:gd name="connsiteY0" fmla="*/ 562 h 278721"/>
                <a:gd name="connsiteX1" fmla="*/ 2071396 w 3412295"/>
                <a:gd name="connsiteY1" fmla="*/ 10337 h 278721"/>
                <a:gd name="connsiteX2" fmla="*/ 3126506 w 3412295"/>
                <a:gd name="connsiteY2" fmla="*/ 160087 h 278721"/>
                <a:gd name="connsiteX3" fmla="*/ 3412295 w 3412295"/>
                <a:gd name="connsiteY3" fmla="*/ 218366 h 278721"/>
                <a:gd name="connsiteX4" fmla="*/ 2875533 w 3412295"/>
                <a:gd name="connsiteY4" fmla="*/ 225576 h 278721"/>
                <a:gd name="connsiteX5" fmla="*/ 2617008 w 3412295"/>
                <a:gd name="connsiteY5" fmla="*/ 180577 h 278721"/>
                <a:gd name="connsiteX6" fmla="*/ 2288566 w 3412295"/>
                <a:gd name="connsiteY6" fmla="*/ 143687 h 278721"/>
                <a:gd name="connsiteX7" fmla="*/ 53340 w 3412295"/>
                <a:gd name="connsiteY7" fmla="*/ 263481 h 278721"/>
                <a:gd name="connsiteX8" fmla="*/ 2875533 w 3412295"/>
                <a:gd name="connsiteY8" fmla="*/ 225576 h 278721"/>
                <a:gd name="connsiteX9" fmla="*/ 2576930 w 3412295"/>
                <a:gd name="connsiteY9" fmla="*/ 201811 h 278721"/>
                <a:gd name="connsiteX10" fmla="*/ 0 w 3412295"/>
                <a:gd name="connsiteY10" fmla="*/ 278721 h 278721"/>
                <a:gd name="connsiteX11" fmla="*/ 1491085 w 3412295"/>
                <a:gd name="connsiteY11" fmla="*/ 562 h 278721"/>
                <a:gd name="connsiteX0" fmla="*/ 1491085 w 3412295"/>
                <a:gd name="connsiteY0" fmla="*/ 562 h 278721"/>
                <a:gd name="connsiteX1" fmla="*/ 2071396 w 3412295"/>
                <a:gd name="connsiteY1" fmla="*/ 10337 h 278721"/>
                <a:gd name="connsiteX2" fmla="*/ 3126506 w 3412295"/>
                <a:gd name="connsiteY2" fmla="*/ 160087 h 278721"/>
                <a:gd name="connsiteX3" fmla="*/ 3412295 w 3412295"/>
                <a:gd name="connsiteY3" fmla="*/ 218366 h 278721"/>
                <a:gd name="connsiteX4" fmla="*/ 2875533 w 3412295"/>
                <a:gd name="connsiteY4" fmla="*/ 225576 h 278721"/>
                <a:gd name="connsiteX5" fmla="*/ 2617008 w 3412295"/>
                <a:gd name="connsiteY5" fmla="*/ 180577 h 278721"/>
                <a:gd name="connsiteX6" fmla="*/ 2288566 w 3412295"/>
                <a:gd name="connsiteY6" fmla="*/ 143687 h 278721"/>
                <a:gd name="connsiteX7" fmla="*/ 53340 w 3412295"/>
                <a:gd name="connsiteY7" fmla="*/ 263481 h 278721"/>
                <a:gd name="connsiteX8" fmla="*/ 2875533 w 3412295"/>
                <a:gd name="connsiteY8" fmla="*/ 225576 h 278721"/>
                <a:gd name="connsiteX9" fmla="*/ 2053055 w 3412295"/>
                <a:gd name="connsiteY9" fmla="*/ 60841 h 278721"/>
                <a:gd name="connsiteX10" fmla="*/ 0 w 3412295"/>
                <a:gd name="connsiteY10" fmla="*/ 278721 h 278721"/>
                <a:gd name="connsiteX11" fmla="*/ 1491085 w 3412295"/>
                <a:gd name="connsiteY11" fmla="*/ 562 h 278721"/>
                <a:gd name="connsiteX0" fmla="*/ 1491085 w 3412295"/>
                <a:gd name="connsiteY0" fmla="*/ 562 h 278721"/>
                <a:gd name="connsiteX1" fmla="*/ 2071396 w 3412295"/>
                <a:gd name="connsiteY1" fmla="*/ 10337 h 278721"/>
                <a:gd name="connsiteX2" fmla="*/ 3126506 w 3412295"/>
                <a:gd name="connsiteY2" fmla="*/ 160087 h 278721"/>
                <a:gd name="connsiteX3" fmla="*/ 3412295 w 3412295"/>
                <a:gd name="connsiteY3" fmla="*/ 218366 h 278721"/>
                <a:gd name="connsiteX4" fmla="*/ 2875533 w 3412295"/>
                <a:gd name="connsiteY4" fmla="*/ 225576 h 278721"/>
                <a:gd name="connsiteX5" fmla="*/ 2617008 w 3412295"/>
                <a:gd name="connsiteY5" fmla="*/ 180577 h 278721"/>
                <a:gd name="connsiteX6" fmla="*/ 2288566 w 3412295"/>
                <a:gd name="connsiteY6" fmla="*/ 143687 h 278721"/>
                <a:gd name="connsiteX7" fmla="*/ 53340 w 3412295"/>
                <a:gd name="connsiteY7" fmla="*/ 263481 h 278721"/>
                <a:gd name="connsiteX8" fmla="*/ 2875533 w 3412295"/>
                <a:gd name="connsiteY8" fmla="*/ 225576 h 278721"/>
                <a:gd name="connsiteX9" fmla="*/ 1923515 w 3412295"/>
                <a:gd name="connsiteY9" fmla="*/ 148471 h 278721"/>
                <a:gd name="connsiteX10" fmla="*/ 0 w 3412295"/>
                <a:gd name="connsiteY10" fmla="*/ 278721 h 278721"/>
                <a:gd name="connsiteX11" fmla="*/ 1491085 w 3412295"/>
                <a:gd name="connsiteY11" fmla="*/ 562 h 278721"/>
                <a:gd name="connsiteX0" fmla="*/ 1923515 w 3412295"/>
                <a:gd name="connsiteY0" fmla="*/ 148471 h 278721"/>
                <a:gd name="connsiteX1" fmla="*/ 0 w 3412295"/>
                <a:gd name="connsiteY1" fmla="*/ 278721 h 278721"/>
                <a:gd name="connsiteX2" fmla="*/ 1491085 w 3412295"/>
                <a:gd name="connsiteY2" fmla="*/ 562 h 278721"/>
                <a:gd name="connsiteX3" fmla="*/ 2071396 w 3412295"/>
                <a:gd name="connsiteY3" fmla="*/ 10337 h 278721"/>
                <a:gd name="connsiteX4" fmla="*/ 3126506 w 3412295"/>
                <a:gd name="connsiteY4" fmla="*/ 160087 h 278721"/>
                <a:gd name="connsiteX5" fmla="*/ 3412295 w 3412295"/>
                <a:gd name="connsiteY5" fmla="*/ 218366 h 278721"/>
                <a:gd name="connsiteX6" fmla="*/ 2875533 w 3412295"/>
                <a:gd name="connsiteY6" fmla="*/ 225576 h 278721"/>
                <a:gd name="connsiteX7" fmla="*/ 2617008 w 3412295"/>
                <a:gd name="connsiteY7" fmla="*/ 180577 h 278721"/>
                <a:gd name="connsiteX8" fmla="*/ 2288566 w 3412295"/>
                <a:gd name="connsiteY8" fmla="*/ 143687 h 278721"/>
                <a:gd name="connsiteX9" fmla="*/ 53340 w 3412295"/>
                <a:gd name="connsiteY9" fmla="*/ 263481 h 278721"/>
                <a:gd name="connsiteX10" fmla="*/ 2875533 w 3412295"/>
                <a:gd name="connsiteY10" fmla="*/ 225576 h 278721"/>
                <a:gd name="connsiteX11" fmla="*/ 2014955 w 3412295"/>
                <a:gd name="connsiteY11" fmla="*/ 239911 h 278721"/>
                <a:gd name="connsiteX0" fmla="*/ 0 w 3412295"/>
                <a:gd name="connsiteY0" fmla="*/ 278721 h 278721"/>
                <a:gd name="connsiteX1" fmla="*/ 1491085 w 3412295"/>
                <a:gd name="connsiteY1" fmla="*/ 562 h 278721"/>
                <a:gd name="connsiteX2" fmla="*/ 2071396 w 3412295"/>
                <a:gd name="connsiteY2" fmla="*/ 10337 h 278721"/>
                <a:gd name="connsiteX3" fmla="*/ 3126506 w 3412295"/>
                <a:gd name="connsiteY3" fmla="*/ 160087 h 278721"/>
                <a:gd name="connsiteX4" fmla="*/ 3412295 w 3412295"/>
                <a:gd name="connsiteY4" fmla="*/ 218366 h 278721"/>
                <a:gd name="connsiteX5" fmla="*/ 2875533 w 3412295"/>
                <a:gd name="connsiteY5" fmla="*/ 225576 h 278721"/>
                <a:gd name="connsiteX6" fmla="*/ 2617008 w 3412295"/>
                <a:gd name="connsiteY6" fmla="*/ 180577 h 278721"/>
                <a:gd name="connsiteX7" fmla="*/ 2288566 w 3412295"/>
                <a:gd name="connsiteY7" fmla="*/ 143687 h 278721"/>
                <a:gd name="connsiteX8" fmla="*/ 53340 w 3412295"/>
                <a:gd name="connsiteY8" fmla="*/ 263481 h 278721"/>
                <a:gd name="connsiteX9" fmla="*/ 2875533 w 3412295"/>
                <a:gd name="connsiteY9" fmla="*/ 225576 h 278721"/>
                <a:gd name="connsiteX10" fmla="*/ 2014955 w 3412295"/>
                <a:gd name="connsiteY10" fmla="*/ 239911 h 278721"/>
                <a:gd name="connsiteX0" fmla="*/ 0 w 3412295"/>
                <a:gd name="connsiteY0" fmla="*/ 278721 h 278721"/>
                <a:gd name="connsiteX1" fmla="*/ 1491085 w 3412295"/>
                <a:gd name="connsiteY1" fmla="*/ 562 h 278721"/>
                <a:gd name="connsiteX2" fmla="*/ 2071396 w 3412295"/>
                <a:gd name="connsiteY2" fmla="*/ 10337 h 278721"/>
                <a:gd name="connsiteX3" fmla="*/ 3126506 w 3412295"/>
                <a:gd name="connsiteY3" fmla="*/ 160087 h 278721"/>
                <a:gd name="connsiteX4" fmla="*/ 3412295 w 3412295"/>
                <a:gd name="connsiteY4" fmla="*/ 218366 h 278721"/>
                <a:gd name="connsiteX5" fmla="*/ 2875533 w 3412295"/>
                <a:gd name="connsiteY5" fmla="*/ 225576 h 278721"/>
                <a:gd name="connsiteX6" fmla="*/ 2617008 w 3412295"/>
                <a:gd name="connsiteY6" fmla="*/ 180577 h 278721"/>
                <a:gd name="connsiteX7" fmla="*/ 2288566 w 3412295"/>
                <a:gd name="connsiteY7" fmla="*/ 143687 h 278721"/>
                <a:gd name="connsiteX8" fmla="*/ 53340 w 3412295"/>
                <a:gd name="connsiteY8" fmla="*/ 263481 h 278721"/>
                <a:gd name="connsiteX9" fmla="*/ 2875533 w 3412295"/>
                <a:gd name="connsiteY9" fmla="*/ 225576 h 278721"/>
                <a:gd name="connsiteX0" fmla="*/ 0 w 3412295"/>
                <a:gd name="connsiteY0" fmla="*/ 278721 h 402741"/>
                <a:gd name="connsiteX1" fmla="*/ 1491085 w 3412295"/>
                <a:gd name="connsiteY1" fmla="*/ 562 h 402741"/>
                <a:gd name="connsiteX2" fmla="*/ 2071396 w 3412295"/>
                <a:gd name="connsiteY2" fmla="*/ 10337 h 402741"/>
                <a:gd name="connsiteX3" fmla="*/ 3126506 w 3412295"/>
                <a:gd name="connsiteY3" fmla="*/ 160087 h 402741"/>
                <a:gd name="connsiteX4" fmla="*/ 3412295 w 3412295"/>
                <a:gd name="connsiteY4" fmla="*/ 218366 h 402741"/>
                <a:gd name="connsiteX5" fmla="*/ 2875533 w 3412295"/>
                <a:gd name="connsiteY5" fmla="*/ 225576 h 402741"/>
                <a:gd name="connsiteX6" fmla="*/ 2617008 w 3412295"/>
                <a:gd name="connsiteY6" fmla="*/ 180577 h 402741"/>
                <a:gd name="connsiteX7" fmla="*/ 2288566 w 3412295"/>
                <a:gd name="connsiteY7" fmla="*/ 143687 h 402741"/>
                <a:gd name="connsiteX8" fmla="*/ 53340 w 3412295"/>
                <a:gd name="connsiteY8" fmla="*/ 263481 h 402741"/>
                <a:gd name="connsiteX9" fmla="*/ 2866008 w 3412295"/>
                <a:gd name="connsiteY9" fmla="*/ 402741 h 402741"/>
                <a:gd name="connsiteX0" fmla="*/ 0 w 3412295"/>
                <a:gd name="connsiteY0" fmla="*/ 278721 h 501801"/>
                <a:gd name="connsiteX1" fmla="*/ 1491085 w 3412295"/>
                <a:gd name="connsiteY1" fmla="*/ 562 h 501801"/>
                <a:gd name="connsiteX2" fmla="*/ 2071396 w 3412295"/>
                <a:gd name="connsiteY2" fmla="*/ 10337 h 501801"/>
                <a:gd name="connsiteX3" fmla="*/ 3126506 w 3412295"/>
                <a:gd name="connsiteY3" fmla="*/ 160087 h 501801"/>
                <a:gd name="connsiteX4" fmla="*/ 3412295 w 3412295"/>
                <a:gd name="connsiteY4" fmla="*/ 218366 h 501801"/>
                <a:gd name="connsiteX5" fmla="*/ 2875533 w 3412295"/>
                <a:gd name="connsiteY5" fmla="*/ 225576 h 501801"/>
                <a:gd name="connsiteX6" fmla="*/ 2617008 w 3412295"/>
                <a:gd name="connsiteY6" fmla="*/ 180577 h 501801"/>
                <a:gd name="connsiteX7" fmla="*/ 2288566 w 3412295"/>
                <a:gd name="connsiteY7" fmla="*/ 143687 h 501801"/>
                <a:gd name="connsiteX8" fmla="*/ 53340 w 3412295"/>
                <a:gd name="connsiteY8" fmla="*/ 263481 h 501801"/>
                <a:gd name="connsiteX9" fmla="*/ 1846833 w 3412295"/>
                <a:gd name="connsiteY9" fmla="*/ 501801 h 501801"/>
                <a:gd name="connsiteX0" fmla="*/ 0 w 3412295"/>
                <a:gd name="connsiteY0" fmla="*/ 278721 h 278721"/>
                <a:gd name="connsiteX1" fmla="*/ 1491085 w 3412295"/>
                <a:gd name="connsiteY1" fmla="*/ 562 h 278721"/>
                <a:gd name="connsiteX2" fmla="*/ 2071396 w 3412295"/>
                <a:gd name="connsiteY2" fmla="*/ 10337 h 278721"/>
                <a:gd name="connsiteX3" fmla="*/ 3126506 w 3412295"/>
                <a:gd name="connsiteY3" fmla="*/ 160087 h 278721"/>
                <a:gd name="connsiteX4" fmla="*/ 3412295 w 3412295"/>
                <a:gd name="connsiteY4" fmla="*/ 218366 h 278721"/>
                <a:gd name="connsiteX5" fmla="*/ 2875533 w 3412295"/>
                <a:gd name="connsiteY5" fmla="*/ 225576 h 278721"/>
                <a:gd name="connsiteX6" fmla="*/ 2617008 w 3412295"/>
                <a:gd name="connsiteY6" fmla="*/ 180577 h 278721"/>
                <a:gd name="connsiteX7" fmla="*/ 2288566 w 3412295"/>
                <a:gd name="connsiteY7" fmla="*/ 143687 h 278721"/>
                <a:gd name="connsiteX8" fmla="*/ 53340 w 3412295"/>
                <a:gd name="connsiteY8" fmla="*/ 263481 h 278721"/>
                <a:gd name="connsiteX0" fmla="*/ 0 w 3412295"/>
                <a:gd name="connsiteY0" fmla="*/ 278721 h 278721"/>
                <a:gd name="connsiteX1" fmla="*/ 1491085 w 3412295"/>
                <a:gd name="connsiteY1" fmla="*/ 562 h 278721"/>
                <a:gd name="connsiteX2" fmla="*/ 2071396 w 3412295"/>
                <a:gd name="connsiteY2" fmla="*/ 10337 h 278721"/>
                <a:gd name="connsiteX3" fmla="*/ 3126506 w 3412295"/>
                <a:gd name="connsiteY3" fmla="*/ 160087 h 278721"/>
                <a:gd name="connsiteX4" fmla="*/ 3412295 w 3412295"/>
                <a:gd name="connsiteY4" fmla="*/ 218366 h 278721"/>
                <a:gd name="connsiteX5" fmla="*/ 2942208 w 3412295"/>
                <a:gd name="connsiteY5" fmla="*/ 237006 h 278721"/>
                <a:gd name="connsiteX6" fmla="*/ 2617008 w 3412295"/>
                <a:gd name="connsiteY6" fmla="*/ 180577 h 278721"/>
                <a:gd name="connsiteX7" fmla="*/ 2288566 w 3412295"/>
                <a:gd name="connsiteY7" fmla="*/ 143687 h 278721"/>
                <a:gd name="connsiteX8" fmla="*/ 53340 w 3412295"/>
                <a:gd name="connsiteY8" fmla="*/ 263481 h 278721"/>
                <a:gd name="connsiteX0" fmla="*/ 0 w 3450395"/>
                <a:gd name="connsiteY0" fmla="*/ 278721 h 278721"/>
                <a:gd name="connsiteX1" fmla="*/ 1491085 w 3450395"/>
                <a:gd name="connsiteY1" fmla="*/ 562 h 278721"/>
                <a:gd name="connsiteX2" fmla="*/ 2071396 w 3450395"/>
                <a:gd name="connsiteY2" fmla="*/ 10337 h 278721"/>
                <a:gd name="connsiteX3" fmla="*/ 3126506 w 3450395"/>
                <a:gd name="connsiteY3" fmla="*/ 160087 h 278721"/>
                <a:gd name="connsiteX4" fmla="*/ 3450395 w 3450395"/>
                <a:gd name="connsiteY4" fmla="*/ 225986 h 278721"/>
                <a:gd name="connsiteX5" fmla="*/ 2942208 w 3450395"/>
                <a:gd name="connsiteY5" fmla="*/ 237006 h 278721"/>
                <a:gd name="connsiteX6" fmla="*/ 2617008 w 3450395"/>
                <a:gd name="connsiteY6" fmla="*/ 180577 h 278721"/>
                <a:gd name="connsiteX7" fmla="*/ 2288566 w 3450395"/>
                <a:gd name="connsiteY7" fmla="*/ 143687 h 278721"/>
                <a:gd name="connsiteX8" fmla="*/ 53340 w 3450395"/>
                <a:gd name="connsiteY8" fmla="*/ 263481 h 278721"/>
                <a:gd name="connsiteX0" fmla="*/ 0 w 3602699"/>
                <a:gd name="connsiteY0" fmla="*/ 278721 h 394583"/>
                <a:gd name="connsiteX1" fmla="*/ 1491085 w 3602699"/>
                <a:gd name="connsiteY1" fmla="*/ 562 h 394583"/>
                <a:gd name="connsiteX2" fmla="*/ 2071396 w 3602699"/>
                <a:gd name="connsiteY2" fmla="*/ 10337 h 394583"/>
                <a:gd name="connsiteX3" fmla="*/ 3126506 w 3602699"/>
                <a:gd name="connsiteY3" fmla="*/ 160087 h 394583"/>
                <a:gd name="connsiteX4" fmla="*/ 3602699 w 3602699"/>
                <a:gd name="connsiteY4" fmla="*/ 394583 h 394583"/>
                <a:gd name="connsiteX5" fmla="*/ 2942208 w 3602699"/>
                <a:gd name="connsiteY5" fmla="*/ 237006 h 394583"/>
                <a:gd name="connsiteX6" fmla="*/ 2617008 w 3602699"/>
                <a:gd name="connsiteY6" fmla="*/ 180577 h 394583"/>
                <a:gd name="connsiteX7" fmla="*/ 2288566 w 3602699"/>
                <a:gd name="connsiteY7" fmla="*/ 143687 h 394583"/>
                <a:gd name="connsiteX8" fmla="*/ 53340 w 3602699"/>
                <a:gd name="connsiteY8" fmla="*/ 263481 h 394583"/>
                <a:gd name="connsiteX0" fmla="*/ 0 w 6433675"/>
                <a:gd name="connsiteY0" fmla="*/ 295156 h 411018"/>
                <a:gd name="connsiteX1" fmla="*/ 1491085 w 6433675"/>
                <a:gd name="connsiteY1" fmla="*/ 16997 h 411018"/>
                <a:gd name="connsiteX2" fmla="*/ 2071396 w 6433675"/>
                <a:gd name="connsiteY2" fmla="*/ 26772 h 411018"/>
                <a:gd name="connsiteX3" fmla="*/ 6433675 w 6433675"/>
                <a:gd name="connsiteY3" fmla="*/ 332151 h 411018"/>
                <a:gd name="connsiteX4" fmla="*/ 3602699 w 6433675"/>
                <a:gd name="connsiteY4" fmla="*/ 411018 h 411018"/>
                <a:gd name="connsiteX5" fmla="*/ 2942208 w 6433675"/>
                <a:gd name="connsiteY5" fmla="*/ 253441 h 411018"/>
                <a:gd name="connsiteX6" fmla="*/ 2617008 w 6433675"/>
                <a:gd name="connsiteY6" fmla="*/ 197012 h 411018"/>
                <a:gd name="connsiteX7" fmla="*/ 2288566 w 6433675"/>
                <a:gd name="connsiteY7" fmla="*/ 160122 h 411018"/>
                <a:gd name="connsiteX8" fmla="*/ 53340 w 6433675"/>
                <a:gd name="connsiteY8" fmla="*/ 279916 h 411018"/>
                <a:gd name="connsiteX0" fmla="*/ 0 w 7216952"/>
                <a:gd name="connsiteY0" fmla="*/ 281636 h 397498"/>
                <a:gd name="connsiteX1" fmla="*/ 1491085 w 7216952"/>
                <a:gd name="connsiteY1" fmla="*/ 3477 h 397498"/>
                <a:gd name="connsiteX2" fmla="*/ 2071396 w 7216952"/>
                <a:gd name="connsiteY2" fmla="*/ 13252 h 397498"/>
                <a:gd name="connsiteX3" fmla="*/ 7216952 w 7216952"/>
                <a:gd name="connsiteY3" fmla="*/ 124096 h 397498"/>
                <a:gd name="connsiteX4" fmla="*/ 3602699 w 7216952"/>
                <a:gd name="connsiteY4" fmla="*/ 397498 h 397498"/>
                <a:gd name="connsiteX5" fmla="*/ 2942208 w 7216952"/>
                <a:gd name="connsiteY5" fmla="*/ 239921 h 397498"/>
                <a:gd name="connsiteX6" fmla="*/ 2617008 w 7216952"/>
                <a:gd name="connsiteY6" fmla="*/ 183492 h 397498"/>
                <a:gd name="connsiteX7" fmla="*/ 2288566 w 7216952"/>
                <a:gd name="connsiteY7" fmla="*/ 146602 h 397498"/>
                <a:gd name="connsiteX8" fmla="*/ 53340 w 7216952"/>
                <a:gd name="connsiteY8" fmla="*/ 266396 h 397498"/>
                <a:gd name="connsiteX0" fmla="*/ 0 w 7216952"/>
                <a:gd name="connsiteY0" fmla="*/ 284400 h 487870"/>
                <a:gd name="connsiteX1" fmla="*/ 1491085 w 7216952"/>
                <a:gd name="connsiteY1" fmla="*/ 6241 h 487870"/>
                <a:gd name="connsiteX2" fmla="*/ 5043497 w 7216952"/>
                <a:gd name="connsiteY2" fmla="*/ 487224 h 487870"/>
                <a:gd name="connsiteX3" fmla="*/ 7216952 w 7216952"/>
                <a:gd name="connsiteY3" fmla="*/ 126860 h 487870"/>
                <a:gd name="connsiteX4" fmla="*/ 3602699 w 7216952"/>
                <a:gd name="connsiteY4" fmla="*/ 400262 h 487870"/>
                <a:gd name="connsiteX5" fmla="*/ 2942208 w 7216952"/>
                <a:gd name="connsiteY5" fmla="*/ 242685 h 487870"/>
                <a:gd name="connsiteX6" fmla="*/ 2617008 w 7216952"/>
                <a:gd name="connsiteY6" fmla="*/ 186256 h 487870"/>
                <a:gd name="connsiteX7" fmla="*/ 2288566 w 7216952"/>
                <a:gd name="connsiteY7" fmla="*/ 149366 h 487870"/>
                <a:gd name="connsiteX8" fmla="*/ 53340 w 7216952"/>
                <a:gd name="connsiteY8" fmla="*/ 269160 h 487870"/>
                <a:gd name="connsiteX0" fmla="*/ 0 w 7216952"/>
                <a:gd name="connsiteY0" fmla="*/ 284400 h 672611"/>
                <a:gd name="connsiteX1" fmla="*/ 1491085 w 7216952"/>
                <a:gd name="connsiteY1" fmla="*/ 6241 h 672611"/>
                <a:gd name="connsiteX2" fmla="*/ 5043497 w 7216952"/>
                <a:gd name="connsiteY2" fmla="*/ 487224 h 672611"/>
                <a:gd name="connsiteX3" fmla="*/ 7216952 w 7216952"/>
                <a:gd name="connsiteY3" fmla="*/ 126860 h 672611"/>
                <a:gd name="connsiteX4" fmla="*/ 5177956 w 7216952"/>
                <a:gd name="connsiteY4" fmla="*/ 672611 h 672611"/>
                <a:gd name="connsiteX5" fmla="*/ 2942208 w 7216952"/>
                <a:gd name="connsiteY5" fmla="*/ 242685 h 672611"/>
                <a:gd name="connsiteX6" fmla="*/ 2617008 w 7216952"/>
                <a:gd name="connsiteY6" fmla="*/ 186256 h 672611"/>
                <a:gd name="connsiteX7" fmla="*/ 2288566 w 7216952"/>
                <a:gd name="connsiteY7" fmla="*/ 149366 h 672611"/>
                <a:gd name="connsiteX8" fmla="*/ 53340 w 7216952"/>
                <a:gd name="connsiteY8" fmla="*/ 269160 h 672611"/>
                <a:gd name="connsiteX0" fmla="*/ 0 w 7216952"/>
                <a:gd name="connsiteY0" fmla="*/ 334632 h 722843"/>
                <a:gd name="connsiteX1" fmla="*/ 2078543 w 7216952"/>
                <a:gd name="connsiteY1" fmla="*/ 4596 h 722843"/>
                <a:gd name="connsiteX2" fmla="*/ 5043497 w 7216952"/>
                <a:gd name="connsiteY2" fmla="*/ 537456 h 722843"/>
                <a:gd name="connsiteX3" fmla="*/ 7216952 w 7216952"/>
                <a:gd name="connsiteY3" fmla="*/ 177092 h 722843"/>
                <a:gd name="connsiteX4" fmla="*/ 5177956 w 7216952"/>
                <a:gd name="connsiteY4" fmla="*/ 722843 h 722843"/>
                <a:gd name="connsiteX5" fmla="*/ 2942208 w 7216952"/>
                <a:gd name="connsiteY5" fmla="*/ 292917 h 722843"/>
                <a:gd name="connsiteX6" fmla="*/ 2617008 w 7216952"/>
                <a:gd name="connsiteY6" fmla="*/ 236488 h 722843"/>
                <a:gd name="connsiteX7" fmla="*/ 2288566 w 7216952"/>
                <a:gd name="connsiteY7" fmla="*/ 199598 h 722843"/>
                <a:gd name="connsiteX8" fmla="*/ 53340 w 7216952"/>
                <a:gd name="connsiteY8" fmla="*/ 319392 h 722843"/>
                <a:gd name="connsiteX0" fmla="*/ 0 w 7216952"/>
                <a:gd name="connsiteY0" fmla="*/ 334632 h 722843"/>
                <a:gd name="connsiteX1" fmla="*/ 2078543 w 7216952"/>
                <a:gd name="connsiteY1" fmla="*/ 4596 h 722843"/>
                <a:gd name="connsiteX2" fmla="*/ 5043497 w 7216952"/>
                <a:gd name="connsiteY2" fmla="*/ 537456 h 722843"/>
                <a:gd name="connsiteX3" fmla="*/ 7216952 w 7216952"/>
                <a:gd name="connsiteY3" fmla="*/ 177092 h 722843"/>
                <a:gd name="connsiteX4" fmla="*/ 5177956 w 7216952"/>
                <a:gd name="connsiteY4" fmla="*/ 722843 h 722843"/>
                <a:gd name="connsiteX5" fmla="*/ 2942208 w 7216952"/>
                <a:gd name="connsiteY5" fmla="*/ 292917 h 722843"/>
                <a:gd name="connsiteX6" fmla="*/ 2617008 w 7216952"/>
                <a:gd name="connsiteY6" fmla="*/ 236488 h 722843"/>
                <a:gd name="connsiteX7" fmla="*/ 2288566 w 7216952"/>
                <a:gd name="connsiteY7" fmla="*/ 199598 h 722843"/>
                <a:gd name="connsiteX8" fmla="*/ 53340 w 7216952"/>
                <a:gd name="connsiteY8" fmla="*/ 436113 h 722843"/>
                <a:gd name="connsiteX0" fmla="*/ 0 w 7212600"/>
                <a:gd name="connsiteY0" fmla="*/ 326543 h 723400"/>
                <a:gd name="connsiteX1" fmla="*/ 2074191 w 7212600"/>
                <a:gd name="connsiteY1" fmla="*/ 5153 h 723400"/>
                <a:gd name="connsiteX2" fmla="*/ 5039145 w 7212600"/>
                <a:gd name="connsiteY2" fmla="*/ 538013 h 723400"/>
                <a:gd name="connsiteX3" fmla="*/ 7212600 w 7212600"/>
                <a:gd name="connsiteY3" fmla="*/ 177649 h 723400"/>
                <a:gd name="connsiteX4" fmla="*/ 5173604 w 7212600"/>
                <a:gd name="connsiteY4" fmla="*/ 723400 h 723400"/>
                <a:gd name="connsiteX5" fmla="*/ 2937856 w 7212600"/>
                <a:gd name="connsiteY5" fmla="*/ 293474 h 723400"/>
                <a:gd name="connsiteX6" fmla="*/ 2612656 w 7212600"/>
                <a:gd name="connsiteY6" fmla="*/ 237045 h 723400"/>
                <a:gd name="connsiteX7" fmla="*/ 2284214 w 7212600"/>
                <a:gd name="connsiteY7" fmla="*/ 200155 h 723400"/>
                <a:gd name="connsiteX8" fmla="*/ 48988 w 7212600"/>
                <a:gd name="connsiteY8" fmla="*/ 436670 h 723400"/>
                <a:gd name="connsiteX0" fmla="*/ 0 w 7212600"/>
                <a:gd name="connsiteY0" fmla="*/ 329664 h 726521"/>
                <a:gd name="connsiteX1" fmla="*/ 2074191 w 7212600"/>
                <a:gd name="connsiteY1" fmla="*/ 8274 h 726521"/>
                <a:gd name="connsiteX2" fmla="*/ 5039145 w 7212600"/>
                <a:gd name="connsiteY2" fmla="*/ 541134 h 726521"/>
                <a:gd name="connsiteX3" fmla="*/ 7212600 w 7212600"/>
                <a:gd name="connsiteY3" fmla="*/ 180770 h 726521"/>
                <a:gd name="connsiteX4" fmla="*/ 5173604 w 7212600"/>
                <a:gd name="connsiteY4" fmla="*/ 726521 h 726521"/>
                <a:gd name="connsiteX5" fmla="*/ 2937856 w 7212600"/>
                <a:gd name="connsiteY5" fmla="*/ 296595 h 726521"/>
                <a:gd name="connsiteX6" fmla="*/ 2612656 w 7212600"/>
                <a:gd name="connsiteY6" fmla="*/ 240166 h 726521"/>
                <a:gd name="connsiteX7" fmla="*/ 2284214 w 7212600"/>
                <a:gd name="connsiteY7" fmla="*/ 203276 h 726521"/>
                <a:gd name="connsiteX8" fmla="*/ 48988 w 7212600"/>
                <a:gd name="connsiteY8" fmla="*/ 439791 h 726521"/>
                <a:gd name="connsiteX0" fmla="*/ 0 w 7208248"/>
                <a:gd name="connsiteY0" fmla="*/ 329664 h 726521"/>
                <a:gd name="connsiteX1" fmla="*/ 2074191 w 7208248"/>
                <a:gd name="connsiteY1" fmla="*/ 8274 h 726521"/>
                <a:gd name="connsiteX2" fmla="*/ 5039145 w 7208248"/>
                <a:gd name="connsiteY2" fmla="*/ 541134 h 726521"/>
                <a:gd name="connsiteX3" fmla="*/ 7208248 w 7208248"/>
                <a:gd name="connsiteY3" fmla="*/ 185093 h 726521"/>
                <a:gd name="connsiteX4" fmla="*/ 5173604 w 7208248"/>
                <a:gd name="connsiteY4" fmla="*/ 726521 h 726521"/>
                <a:gd name="connsiteX5" fmla="*/ 2937856 w 7208248"/>
                <a:gd name="connsiteY5" fmla="*/ 296595 h 726521"/>
                <a:gd name="connsiteX6" fmla="*/ 2612656 w 7208248"/>
                <a:gd name="connsiteY6" fmla="*/ 240166 h 726521"/>
                <a:gd name="connsiteX7" fmla="*/ 2284214 w 7208248"/>
                <a:gd name="connsiteY7" fmla="*/ 203276 h 726521"/>
                <a:gd name="connsiteX8" fmla="*/ 48988 w 7208248"/>
                <a:gd name="connsiteY8" fmla="*/ 439791 h 726521"/>
                <a:gd name="connsiteX0" fmla="*/ 0 w 7208248"/>
                <a:gd name="connsiteY0" fmla="*/ 329664 h 726521"/>
                <a:gd name="connsiteX1" fmla="*/ 2074191 w 7208248"/>
                <a:gd name="connsiteY1" fmla="*/ 8274 h 726521"/>
                <a:gd name="connsiteX2" fmla="*/ 5039145 w 7208248"/>
                <a:gd name="connsiteY2" fmla="*/ 541134 h 726521"/>
                <a:gd name="connsiteX3" fmla="*/ 7208248 w 7208248"/>
                <a:gd name="connsiteY3" fmla="*/ 185093 h 726521"/>
                <a:gd name="connsiteX4" fmla="*/ 5173604 w 7208248"/>
                <a:gd name="connsiteY4" fmla="*/ 726521 h 726521"/>
                <a:gd name="connsiteX5" fmla="*/ 2937856 w 7208248"/>
                <a:gd name="connsiteY5" fmla="*/ 296595 h 726521"/>
                <a:gd name="connsiteX6" fmla="*/ 2612656 w 7208248"/>
                <a:gd name="connsiteY6" fmla="*/ 240166 h 726521"/>
                <a:gd name="connsiteX7" fmla="*/ 2284214 w 7208248"/>
                <a:gd name="connsiteY7" fmla="*/ 203276 h 726521"/>
                <a:gd name="connsiteX8" fmla="*/ 48988 w 7208248"/>
                <a:gd name="connsiteY8" fmla="*/ 439791 h 726521"/>
                <a:gd name="connsiteX0" fmla="*/ 0 w 7208248"/>
                <a:gd name="connsiteY0" fmla="*/ 329664 h 763788"/>
                <a:gd name="connsiteX1" fmla="*/ 2074191 w 7208248"/>
                <a:gd name="connsiteY1" fmla="*/ 8274 h 763788"/>
                <a:gd name="connsiteX2" fmla="*/ 5039145 w 7208248"/>
                <a:gd name="connsiteY2" fmla="*/ 541134 h 763788"/>
                <a:gd name="connsiteX3" fmla="*/ 7208248 w 7208248"/>
                <a:gd name="connsiteY3" fmla="*/ 185093 h 763788"/>
                <a:gd name="connsiteX4" fmla="*/ 5173604 w 7208248"/>
                <a:gd name="connsiteY4" fmla="*/ 726521 h 763788"/>
                <a:gd name="connsiteX5" fmla="*/ 2937856 w 7208248"/>
                <a:gd name="connsiteY5" fmla="*/ 296595 h 763788"/>
                <a:gd name="connsiteX6" fmla="*/ 2612656 w 7208248"/>
                <a:gd name="connsiteY6" fmla="*/ 240166 h 763788"/>
                <a:gd name="connsiteX7" fmla="*/ 2284214 w 7208248"/>
                <a:gd name="connsiteY7" fmla="*/ 203276 h 763788"/>
                <a:gd name="connsiteX8" fmla="*/ 48988 w 7208248"/>
                <a:gd name="connsiteY8" fmla="*/ 439791 h 763788"/>
                <a:gd name="connsiteX0" fmla="*/ 0 w 7208248"/>
                <a:gd name="connsiteY0" fmla="*/ 329664 h 631319"/>
                <a:gd name="connsiteX1" fmla="*/ 2074191 w 7208248"/>
                <a:gd name="connsiteY1" fmla="*/ 8274 h 631319"/>
                <a:gd name="connsiteX2" fmla="*/ 5039145 w 7208248"/>
                <a:gd name="connsiteY2" fmla="*/ 541134 h 631319"/>
                <a:gd name="connsiteX3" fmla="*/ 7208248 w 7208248"/>
                <a:gd name="connsiteY3" fmla="*/ 185093 h 631319"/>
                <a:gd name="connsiteX4" fmla="*/ 5552188 w 7208248"/>
                <a:gd name="connsiteY4" fmla="*/ 583862 h 631319"/>
                <a:gd name="connsiteX5" fmla="*/ 2937856 w 7208248"/>
                <a:gd name="connsiteY5" fmla="*/ 296595 h 631319"/>
                <a:gd name="connsiteX6" fmla="*/ 2612656 w 7208248"/>
                <a:gd name="connsiteY6" fmla="*/ 240166 h 631319"/>
                <a:gd name="connsiteX7" fmla="*/ 2284214 w 7208248"/>
                <a:gd name="connsiteY7" fmla="*/ 203276 h 631319"/>
                <a:gd name="connsiteX8" fmla="*/ 48988 w 7208248"/>
                <a:gd name="connsiteY8" fmla="*/ 439791 h 631319"/>
                <a:gd name="connsiteX0" fmla="*/ 0 w 7208248"/>
                <a:gd name="connsiteY0" fmla="*/ 329664 h 599353"/>
                <a:gd name="connsiteX1" fmla="*/ 2074191 w 7208248"/>
                <a:gd name="connsiteY1" fmla="*/ 8274 h 599353"/>
                <a:gd name="connsiteX2" fmla="*/ 5039145 w 7208248"/>
                <a:gd name="connsiteY2" fmla="*/ 541134 h 599353"/>
                <a:gd name="connsiteX3" fmla="*/ 7208248 w 7208248"/>
                <a:gd name="connsiteY3" fmla="*/ 185093 h 599353"/>
                <a:gd name="connsiteX4" fmla="*/ 5552188 w 7208248"/>
                <a:gd name="connsiteY4" fmla="*/ 583862 h 599353"/>
                <a:gd name="connsiteX5" fmla="*/ 2937856 w 7208248"/>
                <a:gd name="connsiteY5" fmla="*/ 296595 h 599353"/>
                <a:gd name="connsiteX6" fmla="*/ 2612656 w 7208248"/>
                <a:gd name="connsiteY6" fmla="*/ 240166 h 599353"/>
                <a:gd name="connsiteX7" fmla="*/ 2284214 w 7208248"/>
                <a:gd name="connsiteY7" fmla="*/ 203276 h 599353"/>
                <a:gd name="connsiteX8" fmla="*/ 48988 w 7208248"/>
                <a:gd name="connsiteY8" fmla="*/ 439791 h 599353"/>
                <a:gd name="connsiteX0" fmla="*/ 0 w 7208248"/>
                <a:gd name="connsiteY0" fmla="*/ 329664 h 599353"/>
                <a:gd name="connsiteX1" fmla="*/ 2074191 w 7208248"/>
                <a:gd name="connsiteY1" fmla="*/ 8274 h 599353"/>
                <a:gd name="connsiteX2" fmla="*/ 5039145 w 7208248"/>
                <a:gd name="connsiteY2" fmla="*/ 541134 h 599353"/>
                <a:gd name="connsiteX3" fmla="*/ 7208248 w 7208248"/>
                <a:gd name="connsiteY3" fmla="*/ 185093 h 599353"/>
                <a:gd name="connsiteX4" fmla="*/ 5552188 w 7208248"/>
                <a:gd name="connsiteY4" fmla="*/ 583862 h 599353"/>
                <a:gd name="connsiteX5" fmla="*/ 2937856 w 7208248"/>
                <a:gd name="connsiteY5" fmla="*/ 296595 h 599353"/>
                <a:gd name="connsiteX6" fmla="*/ 2612656 w 7208248"/>
                <a:gd name="connsiteY6" fmla="*/ 240166 h 599353"/>
                <a:gd name="connsiteX7" fmla="*/ 2284214 w 7208248"/>
                <a:gd name="connsiteY7" fmla="*/ 203276 h 599353"/>
                <a:gd name="connsiteX8" fmla="*/ 48988 w 7208248"/>
                <a:gd name="connsiteY8" fmla="*/ 439791 h 599353"/>
                <a:gd name="connsiteX0" fmla="*/ 0 w 7208248"/>
                <a:gd name="connsiteY0" fmla="*/ 329664 h 589686"/>
                <a:gd name="connsiteX1" fmla="*/ 2074191 w 7208248"/>
                <a:gd name="connsiteY1" fmla="*/ 8274 h 589686"/>
                <a:gd name="connsiteX2" fmla="*/ 5039145 w 7208248"/>
                <a:gd name="connsiteY2" fmla="*/ 541134 h 589686"/>
                <a:gd name="connsiteX3" fmla="*/ 7208248 w 7208248"/>
                <a:gd name="connsiteY3" fmla="*/ 185093 h 589686"/>
                <a:gd name="connsiteX4" fmla="*/ 5552188 w 7208248"/>
                <a:gd name="connsiteY4" fmla="*/ 583862 h 589686"/>
                <a:gd name="connsiteX5" fmla="*/ 3494852 w 7208248"/>
                <a:gd name="connsiteY5" fmla="*/ 400347 h 589686"/>
                <a:gd name="connsiteX6" fmla="*/ 2612656 w 7208248"/>
                <a:gd name="connsiteY6" fmla="*/ 240166 h 589686"/>
                <a:gd name="connsiteX7" fmla="*/ 2284214 w 7208248"/>
                <a:gd name="connsiteY7" fmla="*/ 203276 h 589686"/>
                <a:gd name="connsiteX8" fmla="*/ 48988 w 7208248"/>
                <a:gd name="connsiteY8" fmla="*/ 439791 h 589686"/>
                <a:gd name="connsiteX0" fmla="*/ 0 w 7208248"/>
                <a:gd name="connsiteY0" fmla="*/ 329664 h 594238"/>
                <a:gd name="connsiteX1" fmla="*/ 2074191 w 7208248"/>
                <a:gd name="connsiteY1" fmla="*/ 8274 h 594238"/>
                <a:gd name="connsiteX2" fmla="*/ 5039145 w 7208248"/>
                <a:gd name="connsiteY2" fmla="*/ 541134 h 594238"/>
                <a:gd name="connsiteX3" fmla="*/ 7208248 w 7208248"/>
                <a:gd name="connsiteY3" fmla="*/ 185093 h 594238"/>
                <a:gd name="connsiteX4" fmla="*/ 5552188 w 7208248"/>
                <a:gd name="connsiteY4" fmla="*/ 583862 h 594238"/>
                <a:gd name="connsiteX5" fmla="*/ 3494852 w 7208248"/>
                <a:gd name="connsiteY5" fmla="*/ 400347 h 594238"/>
                <a:gd name="connsiteX6" fmla="*/ 2612656 w 7208248"/>
                <a:gd name="connsiteY6" fmla="*/ 240166 h 594238"/>
                <a:gd name="connsiteX7" fmla="*/ 2284214 w 7208248"/>
                <a:gd name="connsiteY7" fmla="*/ 203276 h 594238"/>
                <a:gd name="connsiteX8" fmla="*/ 48988 w 7208248"/>
                <a:gd name="connsiteY8" fmla="*/ 439791 h 594238"/>
                <a:gd name="connsiteX0" fmla="*/ 0 w 7208248"/>
                <a:gd name="connsiteY0" fmla="*/ 329664 h 588892"/>
                <a:gd name="connsiteX1" fmla="*/ 2074191 w 7208248"/>
                <a:gd name="connsiteY1" fmla="*/ 8274 h 588892"/>
                <a:gd name="connsiteX2" fmla="*/ 5039145 w 7208248"/>
                <a:gd name="connsiteY2" fmla="*/ 541134 h 588892"/>
                <a:gd name="connsiteX3" fmla="*/ 7208248 w 7208248"/>
                <a:gd name="connsiteY3" fmla="*/ 185093 h 588892"/>
                <a:gd name="connsiteX4" fmla="*/ 5552188 w 7208248"/>
                <a:gd name="connsiteY4" fmla="*/ 583862 h 588892"/>
                <a:gd name="connsiteX5" fmla="*/ 3494852 w 7208248"/>
                <a:gd name="connsiteY5" fmla="*/ 400347 h 588892"/>
                <a:gd name="connsiteX6" fmla="*/ 2612656 w 7208248"/>
                <a:gd name="connsiteY6" fmla="*/ 240166 h 588892"/>
                <a:gd name="connsiteX7" fmla="*/ 2284214 w 7208248"/>
                <a:gd name="connsiteY7" fmla="*/ 203276 h 588892"/>
                <a:gd name="connsiteX8" fmla="*/ 48988 w 7208248"/>
                <a:gd name="connsiteY8" fmla="*/ 439791 h 588892"/>
                <a:gd name="connsiteX0" fmla="*/ 0 w 7208248"/>
                <a:gd name="connsiteY0" fmla="*/ 329664 h 631399"/>
                <a:gd name="connsiteX1" fmla="*/ 2074191 w 7208248"/>
                <a:gd name="connsiteY1" fmla="*/ 8274 h 631399"/>
                <a:gd name="connsiteX2" fmla="*/ 5039145 w 7208248"/>
                <a:gd name="connsiteY2" fmla="*/ 541134 h 631399"/>
                <a:gd name="connsiteX3" fmla="*/ 7208248 w 7208248"/>
                <a:gd name="connsiteY3" fmla="*/ 185093 h 631399"/>
                <a:gd name="connsiteX4" fmla="*/ 5025653 w 7208248"/>
                <a:gd name="connsiteY4" fmla="*/ 627092 h 631399"/>
                <a:gd name="connsiteX5" fmla="*/ 3494852 w 7208248"/>
                <a:gd name="connsiteY5" fmla="*/ 400347 h 631399"/>
                <a:gd name="connsiteX6" fmla="*/ 2612656 w 7208248"/>
                <a:gd name="connsiteY6" fmla="*/ 240166 h 631399"/>
                <a:gd name="connsiteX7" fmla="*/ 2284214 w 7208248"/>
                <a:gd name="connsiteY7" fmla="*/ 203276 h 631399"/>
                <a:gd name="connsiteX8" fmla="*/ 48988 w 7208248"/>
                <a:gd name="connsiteY8" fmla="*/ 439791 h 631399"/>
                <a:gd name="connsiteX0" fmla="*/ 0 w 7208248"/>
                <a:gd name="connsiteY0" fmla="*/ 329664 h 628424"/>
                <a:gd name="connsiteX1" fmla="*/ 2074191 w 7208248"/>
                <a:gd name="connsiteY1" fmla="*/ 8274 h 628424"/>
                <a:gd name="connsiteX2" fmla="*/ 5039145 w 7208248"/>
                <a:gd name="connsiteY2" fmla="*/ 541134 h 628424"/>
                <a:gd name="connsiteX3" fmla="*/ 7208248 w 7208248"/>
                <a:gd name="connsiteY3" fmla="*/ 185093 h 628424"/>
                <a:gd name="connsiteX4" fmla="*/ 5025653 w 7208248"/>
                <a:gd name="connsiteY4" fmla="*/ 627092 h 628424"/>
                <a:gd name="connsiteX5" fmla="*/ 3494852 w 7208248"/>
                <a:gd name="connsiteY5" fmla="*/ 400347 h 628424"/>
                <a:gd name="connsiteX6" fmla="*/ 2612656 w 7208248"/>
                <a:gd name="connsiteY6" fmla="*/ 240166 h 628424"/>
                <a:gd name="connsiteX7" fmla="*/ 2284214 w 7208248"/>
                <a:gd name="connsiteY7" fmla="*/ 203276 h 628424"/>
                <a:gd name="connsiteX8" fmla="*/ 48988 w 7208248"/>
                <a:gd name="connsiteY8" fmla="*/ 439791 h 628424"/>
                <a:gd name="connsiteX0" fmla="*/ 0 w 7208248"/>
                <a:gd name="connsiteY0" fmla="*/ 329664 h 628424"/>
                <a:gd name="connsiteX1" fmla="*/ 2074191 w 7208248"/>
                <a:gd name="connsiteY1" fmla="*/ 8274 h 628424"/>
                <a:gd name="connsiteX2" fmla="*/ 5039145 w 7208248"/>
                <a:gd name="connsiteY2" fmla="*/ 541134 h 628424"/>
                <a:gd name="connsiteX3" fmla="*/ 7208248 w 7208248"/>
                <a:gd name="connsiteY3" fmla="*/ 185093 h 628424"/>
                <a:gd name="connsiteX4" fmla="*/ 5025653 w 7208248"/>
                <a:gd name="connsiteY4" fmla="*/ 627092 h 628424"/>
                <a:gd name="connsiteX5" fmla="*/ 3494852 w 7208248"/>
                <a:gd name="connsiteY5" fmla="*/ 400347 h 628424"/>
                <a:gd name="connsiteX6" fmla="*/ 2612656 w 7208248"/>
                <a:gd name="connsiteY6" fmla="*/ 240166 h 628424"/>
                <a:gd name="connsiteX7" fmla="*/ 2284214 w 7208248"/>
                <a:gd name="connsiteY7" fmla="*/ 203276 h 628424"/>
                <a:gd name="connsiteX8" fmla="*/ 48988 w 7208248"/>
                <a:gd name="connsiteY8" fmla="*/ 439791 h 628424"/>
                <a:gd name="connsiteX0" fmla="*/ 0 w 7208248"/>
                <a:gd name="connsiteY0" fmla="*/ 329664 h 628424"/>
                <a:gd name="connsiteX1" fmla="*/ 2074191 w 7208248"/>
                <a:gd name="connsiteY1" fmla="*/ 8274 h 628424"/>
                <a:gd name="connsiteX2" fmla="*/ 5039145 w 7208248"/>
                <a:gd name="connsiteY2" fmla="*/ 541134 h 628424"/>
                <a:gd name="connsiteX3" fmla="*/ 7208248 w 7208248"/>
                <a:gd name="connsiteY3" fmla="*/ 185093 h 628424"/>
                <a:gd name="connsiteX4" fmla="*/ 5025653 w 7208248"/>
                <a:gd name="connsiteY4" fmla="*/ 627092 h 628424"/>
                <a:gd name="connsiteX5" fmla="*/ 3494852 w 7208248"/>
                <a:gd name="connsiteY5" fmla="*/ 400347 h 628424"/>
                <a:gd name="connsiteX6" fmla="*/ 2612656 w 7208248"/>
                <a:gd name="connsiteY6" fmla="*/ 240166 h 628424"/>
                <a:gd name="connsiteX7" fmla="*/ 2070988 w 7208248"/>
                <a:gd name="connsiteY7" fmla="*/ 116816 h 628424"/>
                <a:gd name="connsiteX8" fmla="*/ 48988 w 7208248"/>
                <a:gd name="connsiteY8" fmla="*/ 439791 h 628424"/>
                <a:gd name="connsiteX0" fmla="*/ 0 w 7208248"/>
                <a:gd name="connsiteY0" fmla="*/ 329664 h 628424"/>
                <a:gd name="connsiteX1" fmla="*/ 2074191 w 7208248"/>
                <a:gd name="connsiteY1" fmla="*/ 8274 h 628424"/>
                <a:gd name="connsiteX2" fmla="*/ 5039145 w 7208248"/>
                <a:gd name="connsiteY2" fmla="*/ 541134 h 628424"/>
                <a:gd name="connsiteX3" fmla="*/ 7208248 w 7208248"/>
                <a:gd name="connsiteY3" fmla="*/ 185093 h 628424"/>
                <a:gd name="connsiteX4" fmla="*/ 5025653 w 7208248"/>
                <a:gd name="connsiteY4" fmla="*/ 627092 h 628424"/>
                <a:gd name="connsiteX5" fmla="*/ 3494852 w 7208248"/>
                <a:gd name="connsiteY5" fmla="*/ 400347 h 628424"/>
                <a:gd name="connsiteX6" fmla="*/ 2612656 w 7208248"/>
                <a:gd name="connsiteY6" fmla="*/ 240166 h 628424"/>
                <a:gd name="connsiteX7" fmla="*/ 2070988 w 7208248"/>
                <a:gd name="connsiteY7" fmla="*/ 116816 h 628424"/>
                <a:gd name="connsiteX8" fmla="*/ 48988 w 7208248"/>
                <a:gd name="connsiteY8" fmla="*/ 439791 h 628424"/>
                <a:gd name="connsiteX0" fmla="*/ 0 w 7208248"/>
                <a:gd name="connsiteY0" fmla="*/ 329664 h 628577"/>
                <a:gd name="connsiteX1" fmla="*/ 2074191 w 7208248"/>
                <a:gd name="connsiteY1" fmla="*/ 8274 h 628577"/>
                <a:gd name="connsiteX2" fmla="*/ 5039145 w 7208248"/>
                <a:gd name="connsiteY2" fmla="*/ 541134 h 628577"/>
                <a:gd name="connsiteX3" fmla="*/ 7208248 w 7208248"/>
                <a:gd name="connsiteY3" fmla="*/ 185093 h 628577"/>
                <a:gd name="connsiteX4" fmla="*/ 5025653 w 7208248"/>
                <a:gd name="connsiteY4" fmla="*/ 627092 h 628577"/>
                <a:gd name="connsiteX5" fmla="*/ 3494852 w 7208248"/>
                <a:gd name="connsiteY5" fmla="*/ 400347 h 628577"/>
                <a:gd name="connsiteX6" fmla="*/ 2070988 w 7208248"/>
                <a:gd name="connsiteY6" fmla="*/ 116816 h 628577"/>
                <a:gd name="connsiteX7" fmla="*/ 48988 w 7208248"/>
                <a:gd name="connsiteY7" fmla="*/ 439791 h 628577"/>
                <a:gd name="connsiteX0" fmla="*/ 0 w 7208248"/>
                <a:gd name="connsiteY0" fmla="*/ 329664 h 627323"/>
                <a:gd name="connsiteX1" fmla="*/ 2074191 w 7208248"/>
                <a:gd name="connsiteY1" fmla="*/ 8274 h 627323"/>
                <a:gd name="connsiteX2" fmla="*/ 5039145 w 7208248"/>
                <a:gd name="connsiteY2" fmla="*/ 541134 h 627323"/>
                <a:gd name="connsiteX3" fmla="*/ 7208248 w 7208248"/>
                <a:gd name="connsiteY3" fmla="*/ 185093 h 627323"/>
                <a:gd name="connsiteX4" fmla="*/ 5025653 w 7208248"/>
                <a:gd name="connsiteY4" fmla="*/ 627092 h 627323"/>
                <a:gd name="connsiteX5" fmla="*/ 2070988 w 7208248"/>
                <a:gd name="connsiteY5" fmla="*/ 116816 h 627323"/>
                <a:gd name="connsiteX6" fmla="*/ 48988 w 7208248"/>
                <a:gd name="connsiteY6" fmla="*/ 439791 h 627323"/>
                <a:gd name="connsiteX0" fmla="*/ 0 w 7208248"/>
                <a:gd name="connsiteY0" fmla="*/ 329664 h 627323"/>
                <a:gd name="connsiteX1" fmla="*/ 2074191 w 7208248"/>
                <a:gd name="connsiteY1" fmla="*/ 8274 h 627323"/>
                <a:gd name="connsiteX2" fmla="*/ 5039145 w 7208248"/>
                <a:gd name="connsiteY2" fmla="*/ 541134 h 627323"/>
                <a:gd name="connsiteX3" fmla="*/ 7208248 w 7208248"/>
                <a:gd name="connsiteY3" fmla="*/ 185093 h 627323"/>
                <a:gd name="connsiteX4" fmla="*/ 5025653 w 7208248"/>
                <a:gd name="connsiteY4" fmla="*/ 627092 h 627323"/>
                <a:gd name="connsiteX5" fmla="*/ 2070988 w 7208248"/>
                <a:gd name="connsiteY5" fmla="*/ 116816 h 627323"/>
                <a:gd name="connsiteX0" fmla="*/ 0 w 7208248"/>
                <a:gd name="connsiteY0" fmla="*/ 329664 h 627323"/>
                <a:gd name="connsiteX1" fmla="*/ 2074191 w 7208248"/>
                <a:gd name="connsiteY1" fmla="*/ 8274 h 627323"/>
                <a:gd name="connsiteX2" fmla="*/ 5039145 w 7208248"/>
                <a:gd name="connsiteY2" fmla="*/ 541134 h 627323"/>
                <a:gd name="connsiteX3" fmla="*/ 7208248 w 7208248"/>
                <a:gd name="connsiteY3" fmla="*/ 185093 h 627323"/>
                <a:gd name="connsiteX4" fmla="*/ 5025653 w 7208248"/>
                <a:gd name="connsiteY4" fmla="*/ 627092 h 627323"/>
                <a:gd name="connsiteX5" fmla="*/ 2070988 w 7208248"/>
                <a:gd name="connsiteY5" fmla="*/ 116816 h 627323"/>
                <a:gd name="connsiteX6" fmla="*/ 0 w 7208248"/>
                <a:gd name="connsiteY6" fmla="*/ 329664 h 627323"/>
                <a:gd name="connsiteX0" fmla="*/ 0 w 7208248"/>
                <a:gd name="connsiteY0" fmla="*/ 329664 h 627323"/>
                <a:gd name="connsiteX1" fmla="*/ 2074191 w 7208248"/>
                <a:gd name="connsiteY1" fmla="*/ 8274 h 627323"/>
                <a:gd name="connsiteX2" fmla="*/ 5039145 w 7208248"/>
                <a:gd name="connsiteY2" fmla="*/ 541134 h 627323"/>
                <a:gd name="connsiteX3" fmla="*/ 7208248 w 7208248"/>
                <a:gd name="connsiteY3" fmla="*/ 185093 h 627323"/>
                <a:gd name="connsiteX4" fmla="*/ 5025653 w 7208248"/>
                <a:gd name="connsiteY4" fmla="*/ 627092 h 627323"/>
                <a:gd name="connsiteX5" fmla="*/ 2070988 w 7208248"/>
                <a:gd name="connsiteY5" fmla="*/ 116816 h 627323"/>
                <a:gd name="connsiteX6" fmla="*/ 0 w 7208248"/>
                <a:gd name="connsiteY6" fmla="*/ 329664 h 627323"/>
                <a:gd name="connsiteX0" fmla="*/ 0 w 7208248"/>
                <a:gd name="connsiteY0" fmla="*/ 329664 h 627323"/>
                <a:gd name="connsiteX1" fmla="*/ 2074191 w 7208248"/>
                <a:gd name="connsiteY1" fmla="*/ 8274 h 627323"/>
                <a:gd name="connsiteX2" fmla="*/ 5039145 w 7208248"/>
                <a:gd name="connsiteY2" fmla="*/ 541134 h 627323"/>
                <a:gd name="connsiteX3" fmla="*/ 7208248 w 7208248"/>
                <a:gd name="connsiteY3" fmla="*/ 185093 h 627323"/>
                <a:gd name="connsiteX4" fmla="*/ 5025653 w 7208248"/>
                <a:gd name="connsiteY4" fmla="*/ 627092 h 627323"/>
                <a:gd name="connsiteX5" fmla="*/ 2070988 w 7208248"/>
                <a:gd name="connsiteY5" fmla="*/ 116816 h 627323"/>
                <a:gd name="connsiteX6" fmla="*/ 0 w 7208248"/>
                <a:gd name="connsiteY6" fmla="*/ 329664 h 62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8248" h="627323">
                  <a:moveTo>
                    <a:pt x="0" y="329664"/>
                  </a:moveTo>
                  <a:cubicBezTo>
                    <a:pt x="491919" y="44924"/>
                    <a:pt x="1234334" y="-26971"/>
                    <a:pt x="2074191" y="8274"/>
                  </a:cubicBezTo>
                  <a:cubicBezTo>
                    <a:pt x="2914048" y="43519"/>
                    <a:pt x="4183469" y="511664"/>
                    <a:pt x="5039145" y="541134"/>
                  </a:cubicBezTo>
                  <a:cubicBezTo>
                    <a:pt x="5894821" y="570604"/>
                    <a:pt x="6375960" y="152900"/>
                    <a:pt x="7208248" y="185093"/>
                  </a:cubicBezTo>
                  <a:cubicBezTo>
                    <a:pt x="6373380" y="227233"/>
                    <a:pt x="5881863" y="638471"/>
                    <a:pt x="5025653" y="627092"/>
                  </a:cubicBezTo>
                  <a:cubicBezTo>
                    <a:pt x="4169443" y="615713"/>
                    <a:pt x="3026760" y="149619"/>
                    <a:pt x="2070988" y="116816"/>
                  </a:cubicBezTo>
                  <a:cubicBezTo>
                    <a:pt x="1115216" y="84013"/>
                    <a:pt x="733844" y="59857"/>
                    <a:pt x="0" y="329664"/>
                  </a:cubicBez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8FF8ECF-4331-FD15-6B0E-69C34FC8DCBD}"/>
                </a:ext>
              </a:extLst>
            </p:cNvPr>
            <p:cNvSpPr/>
            <p:nvPr/>
          </p:nvSpPr>
          <p:spPr>
            <a:xfrm>
              <a:off x="5282067" y="1754304"/>
              <a:ext cx="6318488" cy="45890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  <a:gd name="connsiteX0" fmla="*/ 0 w 7242683"/>
                <a:gd name="connsiteY0" fmla="*/ 214337 h 489952"/>
                <a:gd name="connsiteX1" fmla="*/ 2067044 w 7242683"/>
                <a:gd name="connsiteY1" fmla="*/ 36737 h 489952"/>
                <a:gd name="connsiteX2" fmla="*/ 4969253 w 7242683"/>
                <a:gd name="connsiteY2" fmla="*/ 488753 h 489952"/>
                <a:gd name="connsiteX3" fmla="*/ 7242683 w 7242683"/>
                <a:gd name="connsiteY3" fmla="*/ 189656 h 489952"/>
                <a:gd name="connsiteX0" fmla="*/ 0 w 7242683"/>
                <a:gd name="connsiteY0" fmla="*/ 220163 h 495778"/>
                <a:gd name="connsiteX1" fmla="*/ 2158426 w 7242683"/>
                <a:gd name="connsiteY1" fmla="*/ 33917 h 495778"/>
                <a:gd name="connsiteX2" fmla="*/ 4969253 w 7242683"/>
                <a:gd name="connsiteY2" fmla="*/ 494579 h 495778"/>
                <a:gd name="connsiteX3" fmla="*/ 7242683 w 7242683"/>
                <a:gd name="connsiteY3" fmla="*/ 195482 h 495778"/>
                <a:gd name="connsiteX0" fmla="*/ 0 w 7242683"/>
                <a:gd name="connsiteY0" fmla="*/ 222382 h 528175"/>
                <a:gd name="connsiteX1" fmla="*/ 2158426 w 7242683"/>
                <a:gd name="connsiteY1" fmla="*/ 36136 h 528175"/>
                <a:gd name="connsiteX2" fmla="*/ 4938792 w 7242683"/>
                <a:gd name="connsiteY2" fmla="*/ 527059 h 528175"/>
                <a:gd name="connsiteX3" fmla="*/ 7242683 w 7242683"/>
                <a:gd name="connsiteY3" fmla="*/ 197701 h 528175"/>
                <a:gd name="connsiteX0" fmla="*/ 0 w 7242683"/>
                <a:gd name="connsiteY0" fmla="*/ 221749 h 518917"/>
                <a:gd name="connsiteX1" fmla="*/ 2158426 w 7242683"/>
                <a:gd name="connsiteY1" fmla="*/ 35503 h 518917"/>
                <a:gd name="connsiteX2" fmla="*/ 4938792 w 7242683"/>
                <a:gd name="connsiteY2" fmla="*/ 517779 h 518917"/>
                <a:gd name="connsiteX3" fmla="*/ 7242683 w 7242683"/>
                <a:gd name="connsiteY3" fmla="*/ 197068 h 518917"/>
                <a:gd name="connsiteX0" fmla="*/ 0 w 7242683"/>
                <a:gd name="connsiteY0" fmla="*/ 217947 h 515115"/>
                <a:gd name="connsiteX1" fmla="*/ 2158426 w 7242683"/>
                <a:gd name="connsiteY1" fmla="*/ 31701 h 515115"/>
                <a:gd name="connsiteX2" fmla="*/ 4938792 w 7242683"/>
                <a:gd name="connsiteY2" fmla="*/ 513977 h 515115"/>
                <a:gd name="connsiteX3" fmla="*/ 7242683 w 7242683"/>
                <a:gd name="connsiteY3" fmla="*/ 193266 h 515115"/>
                <a:gd name="connsiteX0" fmla="*/ 0 w 7242683"/>
                <a:gd name="connsiteY0" fmla="*/ 223960 h 521128"/>
                <a:gd name="connsiteX1" fmla="*/ 2154075 w 7242683"/>
                <a:gd name="connsiteY1" fmla="*/ 29068 h 521128"/>
                <a:gd name="connsiteX2" fmla="*/ 4938792 w 7242683"/>
                <a:gd name="connsiteY2" fmla="*/ 519990 h 521128"/>
                <a:gd name="connsiteX3" fmla="*/ 7242683 w 7242683"/>
                <a:gd name="connsiteY3" fmla="*/ 199279 h 521128"/>
                <a:gd name="connsiteX0" fmla="*/ 0 w 7216574"/>
                <a:gd name="connsiteY0" fmla="*/ 223960 h 520914"/>
                <a:gd name="connsiteX1" fmla="*/ 2154075 w 7216574"/>
                <a:gd name="connsiteY1" fmla="*/ 29068 h 520914"/>
                <a:gd name="connsiteX2" fmla="*/ 4938792 w 7216574"/>
                <a:gd name="connsiteY2" fmla="*/ 519990 h 520914"/>
                <a:gd name="connsiteX3" fmla="*/ 7216574 w 7216574"/>
                <a:gd name="connsiteY3" fmla="*/ 99849 h 520914"/>
                <a:gd name="connsiteX0" fmla="*/ 0 w 7216574"/>
                <a:gd name="connsiteY0" fmla="*/ 223960 h 520995"/>
                <a:gd name="connsiteX1" fmla="*/ 2154075 w 7216574"/>
                <a:gd name="connsiteY1" fmla="*/ 29068 h 520995"/>
                <a:gd name="connsiteX2" fmla="*/ 4938792 w 7216574"/>
                <a:gd name="connsiteY2" fmla="*/ 519990 h 520995"/>
                <a:gd name="connsiteX3" fmla="*/ 7216574 w 7216574"/>
                <a:gd name="connsiteY3" fmla="*/ 99849 h 520995"/>
                <a:gd name="connsiteX0" fmla="*/ 0 w 7216574"/>
                <a:gd name="connsiteY0" fmla="*/ 223960 h 520693"/>
                <a:gd name="connsiteX1" fmla="*/ 2154075 w 7216574"/>
                <a:gd name="connsiteY1" fmla="*/ 29068 h 520693"/>
                <a:gd name="connsiteX2" fmla="*/ 4938792 w 7216574"/>
                <a:gd name="connsiteY2" fmla="*/ 519990 h 520693"/>
                <a:gd name="connsiteX3" fmla="*/ 7216574 w 7216574"/>
                <a:gd name="connsiteY3" fmla="*/ 99849 h 52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6574" h="520693">
                  <a:moveTo>
                    <a:pt x="0" y="223960"/>
                  </a:moveTo>
                  <a:cubicBezTo>
                    <a:pt x="661695" y="-51941"/>
                    <a:pt x="1339646" y="-11624"/>
                    <a:pt x="2154075" y="29068"/>
                  </a:cubicBezTo>
                  <a:cubicBezTo>
                    <a:pt x="2968504" y="69760"/>
                    <a:pt x="4076186" y="494504"/>
                    <a:pt x="4938792" y="519990"/>
                  </a:cubicBezTo>
                  <a:cubicBezTo>
                    <a:pt x="5753532" y="541153"/>
                    <a:pt x="6511528" y="77766"/>
                    <a:pt x="7216574" y="9984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3CF88E92-75AB-3C43-A76D-8FA8977F12C0}"/>
                    </a:ext>
                  </a:extLst>
                </p:cNvPr>
                <p:cNvSpPr txBox="1"/>
                <p:nvPr/>
              </p:nvSpPr>
              <p:spPr>
                <a:xfrm>
                  <a:off x="8626124" y="2011628"/>
                  <a:ext cx="312171" cy="486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3CF88E92-75AB-3C43-A76D-8FA8977F12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6124" y="2011628"/>
                  <a:ext cx="312171" cy="486130"/>
                </a:xfrm>
                <a:prstGeom prst="rect">
                  <a:avLst/>
                </a:prstGeom>
                <a:blipFill>
                  <a:blip r:embed="rId9"/>
                  <a:stretch>
                    <a:fillRect l="-5882" r="-25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E66F4ED-A4C6-108E-CF28-6CB3DAA88FA4}"/>
                  </a:ext>
                </a:extLst>
              </p:cNvPr>
              <p:cNvSpPr txBox="1"/>
              <p:nvPr/>
            </p:nvSpPr>
            <p:spPr>
              <a:xfrm>
                <a:off x="230563" y="269366"/>
                <a:ext cx="487325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the path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 dirty="0"/>
                  <a:t> is an evolution</a:t>
                </a:r>
                <a:br>
                  <a:rPr lang="en-US" sz="3200" dirty="0"/>
                </a:br>
                <a:r>
                  <a:rPr lang="en-US" sz="3200" dirty="0"/>
                  <a:t>of the system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E66F4ED-A4C6-108E-CF28-6CB3DAA88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3" y="269366"/>
                <a:ext cx="4873257" cy="1077218"/>
              </a:xfrm>
              <a:prstGeom prst="rect">
                <a:avLst/>
              </a:prstGeom>
              <a:blipFill>
                <a:blip r:embed="rId10"/>
                <a:stretch>
                  <a:fillRect l="-3254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8BC2467-D3AF-5AE6-AA22-5D51AAE2A861}"/>
                  </a:ext>
                </a:extLst>
              </p:cNvPr>
              <p:cNvSpPr txBox="1"/>
              <p:nvPr/>
            </p:nvSpPr>
            <p:spPr>
              <a:xfrm>
                <a:off x="268675" y="3641195"/>
                <a:ext cx="441938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If the path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 dirty="0"/>
                  <a:t> is not an evolution of the system, we can always find a variation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such that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8BC2467-D3AF-5AE6-AA22-5D51AAE2A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5" y="3641195"/>
                <a:ext cx="4419383" cy="2062103"/>
              </a:xfrm>
              <a:prstGeom prst="rect">
                <a:avLst/>
              </a:prstGeom>
              <a:blipFill>
                <a:blip r:embed="rId11"/>
                <a:stretch>
                  <a:fillRect l="-3448" t="-2950" r="-1241" b="-9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54BD3B2-4C10-C7B5-2C59-E58E35EA6892}"/>
                  </a:ext>
                </a:extLst>
              </p:cNvPr>
              <p:cNvSpPr txBox="1"/>
              <p:nvPr/>
            </p:nvSpPr>
            <p:spPr>
              <a:xfrm>
                <a:off x="422194" y="5769192"/>
                <a:ext cx="6010577" cy="874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∬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</m:nary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54BD3B2-4C10-C7B5-2C59-E58E35EA6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94" y="5769192"/>
                <a:ext cx="6010577" cy="8748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FEC189-BFC7-C7A4-21CD-2D6D8FEB88B4}"/>
              </a:ext>
            </a:extLst>
          </p:cNvPr>
          <p:cNvCxnSpPr>
            <a:cxnSpLocks/>
          </p:cNvCxnSpPr>
          <p:nvPr/>
        </p:nvCxnSpPr>
        <p:spPr>
          <a:xfrm flipH="1" flipV="1">
            <a:off x="3901631" y="2708592"/>
            <a:ext cx="292225" cy="184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A0FBA3F-CD31-8612-82F3-1667D0707897}"/>
              </a:ext>
            </a:extLst>
          </p:cNvPr>
          <p:cNvSpPr txBox="1"/>
          <p:nvPr/>
        </p:nvSpPr>
        <p:spPr>
          <a:xfrm>
            <a:off x="3051037" y="2926089"/>
            <a:ext cx="156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is tangent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D5609-94DB-E415-CC69-3C0A15A264D4}"/>
              </a:ext>
            </a:extLst>
          </p:cNvPr>
          <p:cNvSpPr txBox="1"/>
          <p:nvPr/>
        </p:nvSpPr>
        <p:spPr>
          <a:xfrm>
            <a:off x="4570835" y="4428617"/>
            <a:ext cx="4783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Action is stationary over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and only over evolutions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B15DD51F-B06B-A919-CA11-DEA75D6B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E58560CC-CEA6-3D18-9088-B7EE7171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5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35D7C5-7582-C8BF-CD4B-1056D561A365}"/>
                  </a:ext>
                </a:extLst>
              </p:cNvPr>
              <p:cNvSpPr txBox="1"/>
              <p:nvPr/>
            </p:nvSpPr>
            <p:spPr>
              <a:xfrm>
                <a:off x="685763" y="474345"/>
                <a:ext cx="8642751" cy="590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/>
                  <a:t>1 DOF of classical phase space</a:t>
                </a:r>
                <a:br>
                  <a:rPr lang="en-US" sz="5400" dirty="0"/>
                </a:br>
                <a:r>
                  <a:rPr lang="en-US" sz="5400" dirty="0"/>
                  <a:t>+</a:t>
                </a:r>
              </a:p>
              <a:p>
                <a:pPr algn="ctr"/>
                <a:r>
                  <a:rPr lang="en-US" sz="5400" dirty="0"/>
                  <a:t>Determinism/Reversibility</a:t>
                </a:r>
              </a:p>
              <a:p>
                <a:pPr algn="ctr"/>
                <a:r>
                  <a:rPr lang="en-US" sz="5400" dirty="0"/>
                  <a:t>+</a:t>
                </a:r>
              </a:p>
              <a:p>
                <a:pPr algn="ctr"/>
                <a:r>
                  <a:rPr lang="en-US" sz="5400" dirty="0"/>
                  <a:t>Kinematic equivalence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en-US" sz="5400" dirty="0"/>
              </a:p>
              <a:p>
                <a:pPr algn="ctr"/>
                <a:r>
                  <a:rPr lang="en-US" sz="5400" dirty="0"/>
                  <a:t>Principle of stationary action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35D7C5-7582-C8BF-CD4B-1056D561A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63" y="474345"/>
                <a:ext cx="8642751" cy="5909310"/>
              </a:xfrm>
              <a:prstGeom prst="rect">
                <a:avLst/>
              </a:prstGeom>
              <a:blipFill>
                <a:blip r:embed="rId2"/>
                <a:stretch>
                  <a:fillRect l="-3244" t="-2890" r="-3315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DC0B1-2CA4-0947-D9D1-2C70BD70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B543D4-278B-2336-7D0D-30235467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676-84FA-2122-DDC1-DAF6C7B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Relativistic mechanics</a:t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6F267-F584-5AEC-DE3A-31CCF3A0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B96E2-78EB-97BF-43C7-A01D04E3C373}"/>
              </a:ext>
            </a:extLst>
          </p:cNvPr>
          <p:cNvSpPr txBox="1"/>
          <p:nvPr/>
        </p:nvSpPr>
        <p:spPr>
          <a:xfrm>
            <a:off x="844550" y="3943132"/>
            <a:ext cx="6864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https://assumptionsofphysics.org/book/AssumptionsOfPhysicsV3.0.pdf#section.1.1.9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fr-FR" sz="1600" i="1" dirty="0"/>
              <a:t>J. Phys. Commun.</a:t>
            </a:r>
            <a:r>
              <a:rPr lang="fr-FR" sz="1600" dirty="0"/>
              <a:t> </a:t>
            </a:r>
            <a:r>
              <a:rPr lang="fr-FR" sz="1600" b="1" dirty="0"/>
              <a:t>2</a:t>
            </a:r>
            <a:r>
              <a:rPr lang="fr-FR" sz="1600" dirty="0"/>
              <a:t> 045026 (2018) </a:t>
            </a:r>
          </a:p>
          <a:p>
            <a:r>
              <a:rPr lang="fr-FR" sz="1400" dirty="0">
                <a:hlinkClick r:id="rId3"/>
              </a:rPr>
              <a:t>https://arxiv.org/abs/1702.07052 </a:t>
            </a:r>
          </a:p>
          <a:p>
            <a:r>
              <a:rPr lang="fr-FR" sz="1400" dirty="0">
                <a:hlinkClick r:id="rId3"/>
              </a:rPr>
              <a:t>http://iopscience.iop.org/article/10.1088/2399-6528/aaba25</a:t>
            </a:r>
            <a:r>
              <a:rPr lang="fr-FR" sz="1400" dirty="0"/>
              <a:t> </a:t>
            </a:r>
            <a:endParaRPr lang="en-US" sz="1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38FF2-8E31-5C4D-7CCB-6E1F5772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93C07-1A26-A913-D551-9ABE467B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7361-4CE5-E228-0F0B-33D96FD3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8E77B8-7386-7F5F-C5AE-3A03B34291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Special relativity</a:t>
                </a:r>
              </a:p>
              <a:p>
                <a:pPr lvl="1"/>
                <a:r>
                  <a:rPr lang="en-US" dirty="0"/>
                  <a:t>Space and time coordinates are grouped together: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Metric tensor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en-US" dirty="0"/>
                  <a:t> defines the geometry of space-time (i.e. lengths and angles)</a:t>
                </a:r>
              </a:p>
              <a:p>
                <a:pPr lvl="1"/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(−,+,+,+)</m:t>
                    </m:r>
                  </m:oMath>
                </a14:m>
                <a:r>
                  <a:rPr lang="en-US" dirty="0"/>
                  <a:t> signature: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Energy and momentum are grouped together (four-momentum):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Four-velocity is the velocity with respect to proper time (time in the rest frame) and its norm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 free particle, relationship between four-momentum and</a:t>
                </a:r>
                <a:br>
                  <a:rPr lang="en-US" dirty="0"/>
                </a:br>
                <a:r>
                  <a:rPr lang="en-US" dirty="0"/>
                  <a:t>four-velocity: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8E77B8-7386-7F5F-C5AE-3A03B34291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89351-C891-7B6A-3FF4-B10E9C83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0FC1A-0E35-DF22-E268-4D804DEE8D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7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95E35-662B-9A4A-D5C4-DC0C7F54F1B9}"/>
              </a:ext>
            </a:extLst>
          </p:cNvPr>
          <p:cNvSpPr txBox="1"/>
          <p:nvPr/>
        </p:nvSpPr>
        <p:spPr>
          <a:xfrm>
            <a:off x="509950" y="310718"/>
            <a:ext cx="106974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Want to extend Hamiltonian mechanics to handle change of coordinates</a:t>
            </a:r>
            <a:br>
              <a:rPr lang="en-US" sz="2800" dirty="0"/>
            </a:br>
            <a:r>
              <a:rPr lang="en-US" sz="2800" dirty="0"/>
              <a:t>that mix space and time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AA567-94F1-2163-65F0-156BDE85EECE}"/>
              </a:ext>
            </a:extLst>
          </p:cNvPr>
          <p:cNvSpPr txBox="1"/>
          <p:nvPr/>
        </p:nvSpPr>
        <p:spPr>
          <a:xfrm>
            <a:off x="3303759" y="2442846"/>
            <a:ext cx="510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Separate time-the-variable from time-the-parameter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E3E386-7E5F-962C-82BE-B6543E3994A5}"/>
                  </a:ext>
                </a:extLst>
              </p:cNvPr>
              <p:cNvSpPr txBox="1"/>
              <p:nvPr/>
            </p:nvSpPr>
            <p:spPr>
              <a:xfrm>
                <a:off x="4099932" y="1630929"/>
                <a:ext cx="4082208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E3E386-7E5F-962C-82BE-B6543E399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932" y="1630929"/>
                <a:ext cx="4082208" cy="648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E08AA6-D1BF-E27A-DD20-2ACDDAD38DA9}"/>
                  </a:ext>
                </a:extLst>
              </p:cNvPr>
              <p:cNvSpPr txBox="1"/>
              <p:nvPr/>
            </p:nvSpPr>
            <p:spPr>
              <a:xfrm>
                <a:off x="1021079" y="1630930"/>
                <a:ext cx="2254527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E08AA6-D1BF-E27A-DD20-2ACDDAD38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79" y="1630930"/>
                <a:ext cx="2254527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D8482D-F4AE-DE35-55AD-7A29AA3A3B78}"/>
                  </a:ext>
                </a:extLst>
              </p:cNvPr>
              <p:cNvSpPr txBox="1"/>
              <p:nvPr/>
            </p:nvSpPr>
            <p:spPr>
              <a:xfrm>
                <a:off x="1277427" y="3379292"/>
                <a:ext cx="3365472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D8482D-F4AE-DE35-55AD-7A29AA3A3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427" y="3379292"/>
                <a:ext cx="336547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DEDAA6-8523-A459-9090-CB544CAB37CE}"/>
              </a:ext>
            </a:extLst>
          </p:cNvPr>
          <p:cNvSpPr txBox="1"/>
          <p:nvPr/>
        </p:nvSpPr>
        <p:spPr>
          <a:xfrm>
            <a:off x="654408" y="3059668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E0F10-8E06-7A6C-BC42-7E6CB93E7D52}"/>
                  </a:ext>
                </a:extLst>
              </p:cNvPr>
              <p:cNvSpPr txBox="1"/>
              <p:nvPr/>
            </p:nvSpPr>
            <p:spPr>
              <a:xfrm>
                <a:off x="2516438" y="2986961"/>
                <a:ext cx="541302" cy="418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E0F10-8E06-7A6C-BC42-7E6CB93E7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438" y="2986961"/>
                <a:ext cx="541302" cy="418063"/>
              </a:xfrm>
              <a:prstGeom prst="rect">
                <a:avLst/>
              </a:prstGeom>
              <a:blipFill>
                <a:blip r:embed="rId5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13EADD-3B1B-A1EA-1DD0-01D34AE435BE}"/>
                  </a:ext>
                </a:extLst>
              </p:cNvPr>
              <p:cNvSpPr txBox="1"/>
              <p:nvPr/>
            </p:nvSpPr>
            <p:spPr>
              <a:xfrm>
                <a:off x="3969248" y="3011327"/>
                <a:ext cx="447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13EADD-3B1B-A1EA-1DD0-01D34AE43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48" y="3011327"/>
                <a:ext cx="4470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47AF15-13BE-5E6F-9477-C98F9A080020}"/>
                  </a:ext>
                </a:extLst>
              </p:cNvPr>
              <p:cNvSpPr txBox="1"/>
              <p:nvPr/>
            </p:nvSpPr>
            <p:spPr>
              <a:xfrm>
                <a:off x="5721093" y="3378428"/>
                <a:ext cx="2919325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47AF15-13BE-5E6F-9477-C98F9A080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3" y="3378428"/>
                <a:ext cx="291932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FB065C-B5A4-33CA-5766-A25729311D28}"/>
              </a:ext>
            </a:extLst>
          </p:cNvPr>
          <p:cNvCxnSpPr>
            <a:cxnSpLocks/>
          </p:cNvCxnSpPr>
          <p:nvPr/>
        </p:nvCxnSpPr>
        <p:spPr>
          <a:xfrm flipH="1" flipV="1">
            <a:off x="2862192" y="4025622"/>
            <a:ext cx="413414" cy="36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61DDDC-A710-D8D8-51BF-1BAFAD716F95}"/>
              </a:ext>
            </a:extLst>
          </p:cNvPr>
          <p:cNvCxnSpPr/>
          <p:nvPr/>
        </p:nvCxnSpPr>
        <p:spPr>
          <a:xfrm flipV="1">
            <a:off x="3722914" y="3951514"/>
            <a:ext cx="293915" cy="397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34DF98-825F-93AA-24C1-E055F339C498}"/>
              </a:ext>
            </a:extLst>
          </p:cNvPr>
          <p:cNvSpPr txBox="1"/>
          <p:nvPr/>
        </p:nvSpPr>
        <p:spPr>
          <a:xfrm>
            <a:off x="2643398" y="4417954"/>
            <a:ext cx="169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 a </a:t>
            </a:r>
            <a:r>
              <a:rPr lang="en-US" dirty="0" err="1"/>
              <a:t>covector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78B6CB-93A4-921E-F252-DB0883327A6A}"/>
                  </a:ext>
                </a:extLst>
              </p:cNvPr>
              <p:cNvSpPr txBox="1"/>
              <p:nvPr/>
            </p:nvSpPr>
            <p:spPr>
              <a:xfrm>
                <a:off x="5414554" y="4150151"/>
                <a:ext cx="370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only possible choice for conjugates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78B6CB-93A4-921E-F252-DB088332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54" y="4150151"/>
                <a:ext cx="3700372" cy="369332"/>
              </a:xfrm>
              <a:prstGeom prst="rect">
                <a:avLst/>
              </a:prstGeom>
              <a:blipFill>
                <a:blip r:embed="rId8"/>
                <a:stretch>
                  <a:fillRect t="-10000" r="-115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730CE0-388A-717E-C7F1-9A3CCB136F43}"/>
                  </a:ext>
                </a:extLst>
              </p:cNvPr>
              <p:cNvSpPr txBox="1"/>
              <p:nvPr/>
            </p:nvSpPr>
            <p:spPr>
              <a:xfrm>
                <a:off x="558383" y="5277394"/>
                <a:ext cx="2196755" cy="1123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730CE0-388A-717E-C7F1-9A3CCB136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3" y="5277394"/>
                <a:ext cx="2196755" cy="11235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FD1CD-232A-7235-51C0-1D1C5DE93B2E}"/>
                  </a:ext>
                </a:extLst>
              </p:cNvPr>
              <p:cNvSpPr txBox="1"/>
              <p:nvPr/>
            </p:nvSpPr>
            <p:spPr>
              <a:xfrm>
                <a:off x="3012023" y="5282651"/>
                <a:ext cx="2571345" cy="11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FD1CD-232A-7235-51C0-1D1C5DE93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023" y="5282651"/>
                <a:ext cx="2571345" cy="11116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8D987A-529F-36DB-C4BE-36A895EADB33}"/>
                  </a:ext>
                </a:extLst>
              </p:cNvPr>
              <p:cNvSpPr txBox="1"/>
              <p:nvPr/>
            </p:nvSpPr>
            <p:spPr>
              <a:xfrm>
                <a:off x="5710857" y="5553587"/>
                <a:ext cx="3427925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8D987A-529F-36DB-C4BE-36A895EAD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857" y="5553587"/>
                <a:ext cx="3427925" cy="6481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420D26A-6EA5-ED6E-6E60-3E346CD09752}"/>
              </a:ext>
            </a:extLst>
          </p:cNvPr>
          <p:cNvSpPr txBox="1"/>
          <p:nvPr/>
        </p:nvSpPr>
        <p:spPr>
          <a:xfrm>
            <a:off x="5827442" y="5184255"/>
            <a:ext cx="303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Hamiltonian constraint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9C1695-351D-47CB-B44C-42FC0DF8E947}"/>
              </a:ext>
            </a:extLst>
          </p:cNvPr>
          <p:cNvSpPr txBox="1"/>
          <p:nvPr/>
        </p:nvSpPr>
        <p:spPr>
          <a:xfrm>
            <a:off x="6097869" y="6067768"/>
            <a:ext cx="2637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 just a conserved quantity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BBEE34-09E9-1792-BE07-78ED456C21F5}"/>
              </a:ext>
            </a:extLst>
          </p:cNvPr>
          <p:cNvSpPr txBox="1"/>
          <p:nvPr/>
        </p:nvSpPr>
        <p:spPr>
          <a:xfrm>
            <a:off x="8399451" y="1661047"/>
            <a:ext cx="35923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Hamiltonian mechanics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on the extended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phase space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47E653-AE3D-1253-85C6-F27867A65472}"/>
              </a:ext>
            </a:extLst>
          </p:cNvPr>
          <p:cNvCxnSpPr/>
          <p:nvPr/>
        </p:nvCxnSpPr>
        <p:spPr>
          <a:xfrm flipV="1">
            <a:off x="5360068" y="2123574"/>
            <a:ext cx="735932" cy="385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D4D968-4E83-5176-7EB6-3C23B3E0F2D3}"/>
              </a:ext>
            </a:extLst>
          </p:cNvPr>
          <p:cNvCxnSpPr/>
          <p:nvPr/>
        </p:nvCxnSpPr>
        <p:spPr>
          <a:xfrm flipH="1" flipV="1">
            <a:off x="6625257" y="2129589"/>
            <a:ext cx="298917" cy="36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8A34E63-295F-CB42-2E49-2A84DB06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08F5E-0FB5-C616-C299-36C0E4E2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B46AA-E440-FE07-77F5-20239540E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1310-3EEC-CE8C-8E87-8E38B630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Reverse Physics results for classical mechanics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02942-9A19-E6A4-2F98-731263205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B3398-0FC6-BE09-B7A5-3E4574509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2" y="309224"/>
            <a:ext cx="4085076" cy="1510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7D085-8B05-B4B3-E607-B47CC004064F}"/>
              </a:ext>
            </a:extLst>
          </p:cNvPr>
          <p:cNvSpPr txBox="1"/>
          <p:nvPr/>
        </p:nvSpPr>
        <p:spPr>
          <a:xfrm>
            <a:off x="4938327" y="768350"/>
            <a:ext cx="6777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“When the math is derived from the right physical assumptions,</a:t>
            </a:r>
            <a:br>
              <a:rPr lang="en-US" sz="2000" i="1" dirty="0"/>
            </a:br>
            <a:r>
              <a:rPr lang="en-US" sz="2000" i="1" dirty="0"/>
              <a:t>the physical assumptions can be derived from the math.”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71F3E0-B53C-8D08-DDFE-B5CC8D8C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00AEB-F89D-B3BC-2344-3B710300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2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E0207D-6949-659F-B9AA-938806EAF4F0}"/>
                  </a:ext>
                </a:extLst>
              </p:cNvPr>
              <p:cNvSpPr txBox="1"/>
              <p:nvPr/>
            </p:nvSpPr>
            <p:spPr>
              <a:xfrm>
                <a:off x="707463" y="2776287"/>
                <a:ext cx="2731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E0207D-6949-659F-B9AA-938806EAF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63" y="2776287"/>
                <a:ext cx="2731453" cy="400110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7CC9FA-6332-9463-9414-45E832CD4E81}"/>
                  </a:ext>
                </a:extLst>
              </p:cNvPr>
              <p:cNvSpPr txBox="1"/>
              <p:nvPr/>
            </p:nvSpPr>
            <p:spPr>
              <a:xfrm>
                <a:off x="3910414" y="2755995"/>
                <a:ext cx="24670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𝑑𝑡𝑑𝐸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7CC9FA-6332-9463-9414-45E832CD4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414" y="2755995"/>
                <a:ext cx="2467023" cy="400110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D757700-87EB-5378-CC1B-8ADD04100C83}"/>
                  </a:ext>
                </a:extLst>
              </p:cNvPr>
              <p:cNvSpPr txBox="1"/>
              <p:nvPr/>
            </p:nvSpPr>
            <p:spPr>
              <a:xfrm>
                <a:off x="3988147" y="3363023"/>
                <a:ext cx="24670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𝑑𝑡𝑑𝐸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D757700-87EB-5378-CC1B-8ADD0410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47" y="3363023"/>
                <a:ext cx="2467023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8EC898D-E7C4-1184-6779-373F9A9BDC1C}"/>
                  </a:ext>
                </a:extLst>
              </p:cNvPr>
              <p:cNvSpPr txBox="1"/>
              <p:nvPr/>
            </p:nvSpPr>
            <p:spPr>
              <a:xfrm>
                <a:off x="6609679" y="278857"/>
                <a:ext cx="54116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Energy-momentum </a:t>
                </a:r>
                <a:r>
                  <a:rPr lang="en-US" dirty="0" err="1"/>
                  <a:t>covector</a:t>
                </a:r>
                <a:r>
                  <a:rPr lang="en-US" dirty="0"/>
                  <a:t> and negative sign for temporal DOF appear in the extended phase space without knowledge of space-time geometry (or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8EC898D-E7C4-1184-6779-373F9A9BD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679" y="278857"/>
                <a:ext cx="5411633" cy="923330"/>
              </a:xfrm>
              <a:prstGeom prst="rect">
                <a:avLst/>
              </a:prstGeom>
              <a:blipFill>
                <a:blip r:embed="rId5"/>
                <a:stretch>
                  <a:fillRect t="-3974" r="-191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9230101-A059-534A-B151-D66E70F4FC82}"/>
              </a:ext>
            </a:extLst>
          </p:cNvPr>
          <p:cNvGrpSpPr/>
          <p:nvPr/>
        </p:nvGrpSpPr>
        <p:grpSpPr>
          <a:xfrm>
            <a:off x="1154662" y="3430147"/>
            <a:ext cx="1818039" cy="1973214"/>
            <a:chOff x="7246916" y="4607816"/>
            <a:chExt cx="1336094" cy="1450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4BF21D5-BC95-41FF-CF7A-89B0D24FA2BC}"/>
                    </a:ext>
                  </a:extLst>
                </p:cNvPr>
                <p:cNvSpPr/>
                <p:nvPr/>
              </p:nvSpPr>
              <p:spPr>
                <a:xfrm>
                  <a:off x="7702616" y="5489845"/>
                  <a:ext cx="568105" cy="56810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4BF21D5-BC95-41FF-CF7A-89B0D24FA2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2616" y="5489845"/>
                  <a:ext cx="568105" cy="56810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53B83AB-3092-9D8D-0A4D-2B21E496EDBA}"/>
                    </a:ext>
                  </a:extLst>
                </p:cNvPr>
                <p:cNvSpPr/>
                <p:nvPr/>
              </p:nvSpPr>
              <p:spPr>
                <a:xfrm>
                  <a:off x="7246916" y="5029435"/>
                  <a:ext cx="457143" cy="4571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53B83AB-3092-9D8D-0A4D-2B21E496E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916" y="5029435"/>
                  <a:ext cx="457143" cy="457143"/>
                </a:xfrm>
                <a:prstGeom prst="rect">
                  <a:avLst/>
                </a:prstGeom>
                <a:blipFill>
                  <a:blip r:embed="rId18"/>
                  <a:stretch>
                    <a:fillRect l="-7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0955B10-1DA7-E886-1DA1-00B81A300DA7}"/>
                    </a:ext>
                  </a:extLst>
                </p:cNvPr>
                <p:cNvSpPr/>
                <p:nvPr/>
              </p:nvSpPr>
              <p:spPr>
                <a:xfrm rot="2319718">
                  <a:off x="7851047" y="4607816"/>
                  <a:ext cx="731963" cy="73196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0955B10-1DA7-E886-1DA1-00B81A300D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19718">
                  <a:off x="7851047" y="4607816"/>
                  <a:ext cx="731963" cy="73196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D1E40C-F08F-1628-7381-F822BE337D87}"/>
              </a:ext>
            </a:extLst>
          </p:cNvPr>
          <p:cNvGrpSpPr/>
          <p:nvPr/>
        </p:nvGrpSpPr>
        <p:grpSpPr>
          <a:xfrm>
            <a:off x="4125844" y="4236634"/>
            <a:ext cx="1567670" cy="1855238"/>
            <a:chOff x="8546660" y="4927806"/>
            <a:chExt cx="1152095" cy="1363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C758A87-4BBC-B58B-7A33-50B935AAA1A3}"/>
                    </a:ext>
                  </a:extLst>
                </p:cNvPr>
                <p:cNvSpPr/>
                <p:nvPr/>
              </p:nvSpPr>
              <p:spPr>
                <a:xfrm>
                  <a:off x="8903089" y="5723133"/>
                  <a:ext cx="568105" cy="56810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C758A87-4BBC-B58B-7A33-50B935AAA1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089" y="5723133"/>
                  <a:ext cx="568105" cy="56810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F39DFD8-3E33-47B3-3D05-7F8576EC7F49}"/>
                    </a:ext>
                  </a:extLst>
                </p:cNvPr>
                <p:cNvSpPr/>
                <p:nvPr/>
              </p:nvSpPr>
              <p:spPr>
                <a:xfrm>
                  <a:off x="8546660" y="5361994"/>
                  <a:ext cx="357872" cy="35787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𝑑𝑡𝑑𝐸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F39DFD8-3E33-47B3-3D05-7F8576EC7F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6660" y="5361994"/>
                  <a:ext cx="357872" cy="357872"/>
                </a:xfrm>
                <a:prstGeom prst="rect">
                  <a:avLst/>
                </a:prstGeom>
                <a:blipFill>
                  <a:blip r:embed="rId21"/>
                  <a:stretch>
                    <a:fillRect l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59327E8-BD28-110E-3A98-15BA76B3A7B4}"/>
                    </a:ext>
                  </a:extLst>
                </p:cNvPr>
                <p:cNvSpPr/>
                <p:nvPr/>
              </p:nvSpPr>
              <p:spPr>
                <a:xfrm rot="1933750">
                  <a:off x="9034728" y="4927806"/>
                  <a:ext cx="664027" cy="66402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59327E8-BD28-110E-3A98-15BA76B3A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3750">
                  <a:off x="9034728" y="4927806"/>
                  <a:ext cx="664027" cy="66402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9763C46-A284-EF85-7598-DED1E48EED69}"/>
              </a:ext>
            </a:extLst>
          </p:cNvPr>
          <p:cNvSpPr txBox="1"/>
          <p:nvPr/>
        </p:nvSpPr>
        <p:spPr>
          <a:xfrm>
            <a:off x="747805" y="5520112"/>
            <a:ext cx="3379964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DOFs are orthogonal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EAE8B2A-BA25-5E84-9278-688169CB521E}"/>
                  </a:ext>
                </a:extLst>
              </p:cNvPr>
              <p:cNvSpPr txBox="1"/>
              <p:nvPr/>
            </p:nvSpPr>
            <p:spPr>
              <a:xfrm>
                <a:off x="5685195" y="3900507"/>
                <a:ext cx="23770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States are counted at equal time:</a:t>
                </a:r>
                <a:br>
                  <a:rPr lang="en-US" dirty="0"/>
                </a:br>
                <a:r>
                  <a:rPr lang="en-US" dirty="0"/>
                  <a:t>temporal DOF orthogonal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EAE8B2A-BA25-5E84-9278-688169CB5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195" y="3900507"/>
                <a:ext cx="2377089" cy="1200329"/>
              </a:xfrm>
              <a:prstGeom prst="rect">
                <a:avLst/>
              </a:prstGeom>
              <a:blipFill>
                <a:blip r:embed="rId23"/>
                <a:stretch>
                  <a:fillRect t="-3046" r="-410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AD7C3390-1FC4-33DF-9122-4DD87B4CB479}"/>
              </a:ext>
            </a:extLst>
          </p:cNvPr>
          <p:cNvSpPr txBox="1"/>
          <p:nvPr/>
        </p:nvSpPr>
        <p:spPr>
          <a:xfrm>
            <a:off x="1483567" y="1379520"/>
            <a:ext cx="94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Lorentzian relativity is the only “correct” one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5B5D19-EAD2-D88D-1E93-536216162D31}"/>
              </a:ext>
            </a:extLst>
          </p:cNvPr>
          <p:cNvSpPr txBox="1"/>
          <p:nvPr/>
        </p:nvSpPr>
        <p:spPr>
          <a:xfrm>
            <a:off x="360863" y="2209676"/>
            <a:ext cx="824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extends the count of configurations per DOF to the temporal DOF in the correct way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56E92B-6FD7-9F82-4419-17F644374CFD}"/>
              </a:ext>
            </a:extLst>
          </p:cNvPr>
          <p:cNvCxnSpPr>
            <a:cxnSpLocks/>
          </p:cNvCxnSpPr>
          <p:nvPr/>
        </p:nvCxnSpPr>
        <p:spPr>
          <a:xfrm flipH="1" flipV="1">
            <a:off x="5788874" y="5193473"/>
            <a:ext cx="632255" cy="51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9B7B281-F77E-F825-AAEF-D31BEE7B7B9B}"/>
              </a:ext>
            </a:extLst>
          </p:cNvPr>
          <p:cNvSpPr txBox="1"/>
          <p:nvPr/>
        </p:nvSpPr>
        <p:spPr>
          <a:xfrm>
            <a:off x="5788874" y="5722540"/>
            <a:ext cx="330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Pythagoras's formula still present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98F053-1EE8-3FF7-1368-69BC857BBAD4}"/>
              </a:ext>
            </a:extLst>
          </p:cNvPr>
          <p:cNvSpPr txBox="1"/>
          <p:nvPr/>
        </p:nvSpPr>
        <p:spPr>
          <a:xfrm>
            <a:off x="2920224" y="4245844"/>
            <a:ext cx="1509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2D representation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of 4D relationship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5FB0E6-52E8-D93A-1582-E200437548A7}"/>
                  </a:ext>
                </a:extLst>
              </p:cNvPr>
              <p:cNvSpPr txBox="1"/>
              <p:nvPr/>
            </p:nvSpPr>
            <p:spPr>
              <a:xfrm>
                <a:off x="2966732" y="406879"/>
                <a:ext cx="3733073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𝑑𝑡𝑑𝐸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5FB0E6-52E8-D93A-1582-E20043754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32" y="406879"/>
                <a:ext cx="3733073" cy="60080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808EEB-5945-2CA0-34A5-11B9DBBF23E5}"/>
                  </a:ext>
                </a:extLst>
              </p:cNvPr>
              <p:cNvSpPr txBox="1"/>
              <p:nvPr/>
            </p:nvSpPr>
            <p:spPr>
              <a:xfrm>
                <a:off x="359602" y="240109"/>
                <a:ext cx="199509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808EEB-5945-2CA0-34A5-11B9DBBF2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2" y="240109"/>
                <a:ext cx="1995098" cy="57868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60647E-248D-EBCA-253A-6D58F88971CB}"/>
                  </a:ext>
                </a:extLst>
              </p:cNvPr>
              <p:cNvSpPr txBox="1"/>
              <p:nvPr/>
            </p:nvSpPr>
            <p:spPr>
              <a:xfrm>
                <a:off x="359602" y="801675"/>
                <a:ext cx="230967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60647E-248D-EBCA-253A-6D58F8897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2" y="801675"/>
                <a:ext cx="2309670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2CE26-3D80-2ED1-8E1E-5D235531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7B5E0-5764-D175-56B0-5523D89FB6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0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7738B2-7B04-14AD-8840-2D35A49C7720}"/>
              </a:ext>
            </a:extLst>
          </p:cNvPr>
          <p:cNvSpPr txBox="1"/>
          <p:nvPr/>
        </p:nvSpPr>
        <p:spPr>
          <a:xfrm>
            <a:off x="365761" y="398415"/>
            <a:ext cx="3360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Example: free particle</a:t>
            </a:r>
            <a:br>
              <a:rPr lang="en-US" sz="2800" dirty="0"/>
            </a:br>
            <a:r>
              <a:rPr lang="en-US" sz="2800" dirty="0"/>
              <a:t>in an inertial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292954-C641-65E6-DAE4-F9DFBFEF2A7A}"/>
                  </a:ext>
                </a:extLst>
              </p:cNvPr>
              <p:cNvSpPr txBox="1"/>
              <p:nvPr/>
            </p:nvSpPr>
            <p:spPr>
              <a:xfrm>
                <a:off x="5498014" y="346733"/>
                <a:ext cx="5000535" cy="952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292954-C641-65E6-DAE4-F9DFBFEF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14" y="346733"/>
                <a:ext cx="5000535" cy="9529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A0FC63-F1DC-1D99-4798-26AA6EDF2EB5}"/>
                  </a:ext>
                </a:extLst>
              </p:cNvPr>
              <p:cNvSpPr txBox="1"/>
              <p:nvPr/>
            </p:nvSpPr>
            <p:spPr>
              <a:xfrm>
                <a:off x="529045" y="2129246"/>
                <a:ext cx="7011278" cy="721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A0FC63-F1DC-1D99-4798-26AA6EDF2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" y="2129246"/>
                <a:ext cx="7011278" cy="721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58672E-228A-792F-56DF-C7A624F033BB}"/>
                  </a:ext>
                </a:extLst>
              </p:cNvPr>
              <p:cNvSpPr txBox="1"/>
              <p:nvPr/>
            </p:nvSpPr>
            <p:spPr>
              <a:xfrm>
                <a:off x="529045" y="3097839"/>
                <a:ext cx="5105693" cy="781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58672E-228A-792F-56DF-C7A624F03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" y="3097839"/>
                <a:ext cx="5105693" cy="7816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C955E8-9C95-E101-E59E-D3903AAF5EAB}"/>
                  </a:ext>
                </a:extLst>
              </p:cNvPr>
              <p:cNvSpPr txBox="1"/>
              <p:nvPr/>
            </p:nvSpPr>
            <p:spPr>
              <a:xfrm>
                <a:off x="529045" y="4007660"/>
                <a:ext cx="3068340" cy="689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C955E8-9C95-E101-E59E-D3903AAF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" y="4007660"/>
                <a:ext cx="3068340" cy="689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5A793A-EFCF-6EB0-AC5A-3ADDFEA92577}"/>
                  </a:ext>
                </a:extLst>
              </p:cNvPr>
              <p:cNvSpPr txBox="1"/>
              <p:nvPr/>
            </p:nvSpPr>
            <p:spPr>
              <a:xfrm>
                <a:off x="529045" y="4825596"/>
                <a:ext cx="2055883" cy="731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5A793A-EFCF-6EB0-AC5A-3ADDFEA92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" y="4825596"/>
                <a:ext cx="2055883" cy="731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C62C97-1C03-2736-7BE0-3FC23D04AEB7}"/>
                  </a:ext>
                </a:extLst>
              </p:cNvPr>
              <p:cNvSpPr txBox="1"/>
              <p:nvPr/>
            </p:nvSpPr>
            <p:spPr>
              <a:xfrm>
                <a:off x="6063900" y="3962840"/>
                <a:ext cx="1886350" cy="809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C62C97-1C03-2736-7BE0-3FC23D04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00" y="3962840"/>
                <a:ext cx="1886350" cy="8092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39E3E2-1DC8-58BA-DC49-F9D70FBFAD6C}"/>
                  </a:ext>
                </a:extLst>
              </p:cNvPr>
              <p:cNvSpPr txBox="1"/>
              <p:nvPr/>
            </p:nvSpPr>
            <p:spPr>
              <a:xfrm>
                <a:off x="6063900" y="4821814"/>
                <a:ext cx="1690271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39E3E2-1DC8-58BA-DC49-F9D70FBFA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00" y="4821814"/>
                <a:ext cx="1690271" cy="8466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B739E5-368F-D44C-88CB-8899CBBB0AFE}"/>
              </a:ext>
            </a:extLst>
          </p:cNvPr>
          <p:cNvCxnSpPr/>
          <p:nvPr/>
        </p:nvCxnSpPr>
        <p:spPr>
          <a:xfrm>
            <a:off x="5447214" y="5042263"/>
            <a:ext cx="424543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8946C6-ADF5-0200-C604-C257E09AF71E}"/>
              </a:ext>
            </a:extLst>
          </p:cNvPr>
          <p:cNvCxnSpPr/>
          <p:nvPr/>
        </p:nvCxnSpPr>
        <p:spPr>
          <a:xfrm flipV="1">
            <a:off x="5447214" y="4454434"/>
            <a:ext cx="529046" cy="317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CF313A5-C222-7283-53CB-DB961FE32DA8}"/>
              </a:ext>
            </a:extLst>
          </p:cNvPr>
          <p:cNvSpPr txBox="1"/>
          <p:nvPr/>
        </p:nvSpPr>
        <p:spPr>
          <a:xfrm>
            <a:off x="4057711" y="4498648"/>
            <a:ext cx="1293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four</a:t>
            </a:r>
            <a:br>
              <a:rPr lang="en-US" dirty="0"/>
            </a:br>
            <a:r>
              <a:rPr lang="en-US" dirty="0"/>
              <a:t>momentum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8B0AF8-F05C-0041-769B-8D161903AA24}"/>
              </a:ext>
            </a:extLst>
          </p:cNvPr>
          <p:cNvSpPr txBox="1"/>
          <p:nvPr/>
        </p:nvSpPr>
        <p:spPr>
          <a:xfrm>
            <a:off x="8279751" y="4525539"/>
            <a:ext cx="90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four</a:t>
            </a:r>
            <a:br>
              <a:rPr lang="en-US" dirty="0"/>
            </a:br>
            <a:r>
              <a:rPr lang="en-US" dirty="0"/>
              <a:t>velocity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1A127E-EAA7-9546-F368-A825594556E1}"/>
              </a:ext>
            </a:extLst>
          </p:cNvPr>
          <p:cNvCxnSpPr>
            <a:cxnSpLocks/>
          </p:cNvCxnSpPr>
          <p:nvPr/>
        </p:nvCxnSpPr>
        <p:spPr>
          <a:xfrm flipH="1" flipV="1">
            <a:off x="7950250" y="4498648"/>
            <a:ext cx="259756" cy="198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1C10B8-8D97-F48D-3B45-646723B59565}"/>
              </a:ext>
            </a:extLst>
          </p:cNvPr>
          <p:cNvCxnSpPr>
            <a:cxnSpLocks/>
          </p:cNvCxnSpPr>
          <p:nvPr/>
        </p:nvCxnSpPr>
        <p:spPr>
          <a:xfrm flipH="1">
            <a:off x="7817657" y="5140234"/>
            <a:ext cx="392349" cy="18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AE0CD3-EFAD-64C6-1FB2-0E2E5C55A547}"/>
              </a:ext>
            </a:extLst>
          </p:cNvPr>
          <p:cNvCxnSpPr>
            <a:cxnSpLocks/>
          </p:cNvCxnSpPr>
          <p:nvPr/>
        </p:nvCxnSpPr>
        <p:spPr>
          <a:xfrm flipH="1" flipV="1">
            <a:off x="7552751" y="5602224"/>
            <a:ext cx="254901" cy="20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5E359D-2A5D-5E4A-2AE7-8D20CF25EFA7}"/>
              </a:ext>
            </a:extLst>
          </p:cNvPr>
          <p:cNvSpPr txBox="1"/>
          <p:nvPr/>
        </p:nvSpPr>
        <p:spPr>
          <a:xfrm>
            <a:off x="7589754" y="5837865"/>
            <a:ext cx="13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proper time!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27F465-8301-2DDA-6357-A5A5312412A4}"/>
              </a:ext>
            </a:extLst>
          </p:cNvPr>
          <p:cNvCxnSpPr>
            <a:cxnSpLocks/>
          </p:cNvCxnSpPr>
          <p:nvPr/>
        </p:nvCxnSpPr>
        <p:spPr>
          <a:xfrm flipH="1" flipV="1">
            <a:off x="8718550" y="1521773"/>
            <a:ext cx="535178" cy="459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ADE929-120B-B587-D34D-D79331E981F9}"/>
                  </a:ext>
                </a:extLst>
              </p:cNvPr>
              <p:cNvSpPr txBox="1"/>
              <p:nvPr/>
            </p:nvSpPr>
            <p:spPr>
              <a:xfrm>
                <a:off x="8013831" y="2065511"/>
                <a:ext cx="388388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This Hamiltonian constraint is</a:t>
                </a:r>
                <a:b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the generator for proper time</a:t>
                </a:r>
                <a:b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(i.e. affine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br>
                  <a:rPr lang="en-US" sz="2400" b="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corresponds to proper time)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ADE929-120B-B587-D34D-D79331E98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31" y="2065511"/>
                <a:ext cx="3883884" cy="1569660"/>
              </a:xfrm>
              <a:prstGeom prst="rect">
                <a:avLst/>
              </a:prstGeom>
              <a:blipFill>
                <a:blip r:embed="rId9"/>
                <a:stretch>
                  <a:fillRect l="-2512" t="-3113" r="-14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760A26-D09F-0BC2-5853-729FD3D53A59}"/>
              </a:ext>
            </a:extLst>
          </p:cNvPr>
          <p:cNvCxnSpPr/>
          <p:nvPr/>
        </p:nvCxnSpPr>
        <p:spPr>
          <a:xfrm flipH="1">
            <a:off x="8333232" y="3785616"/>
            <a:ext cx="1121664" cy="2023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889A3-0FBA-BD5D-3CCF-CFC4DC11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4B5524-FE95-9F85-9F2A-C00B1FD3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21</a:t>
            </a:fld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314A24E-6EFF-547C-E1CB-1CEA599BE44A}"/>
              </a:ext>
            </a:extLst>
          </p:cNvPr>
          <p:cNvSpPr/>
          <p:nvPr/>
        </p:nvSpPr>
        <p:spPr>
          <a:xfrm rot="16200000">
            <a:off x="8194850" y="-519578"/>
            <a:ext cx="198815" cy="388388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03D89-F642-253C-42A7-764166C58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0B7594-0411-685B-C97E-9B45A9E5FEB7}"/>
              </a:ext>
            </a:extLst>
          </p:cNvPr>
          <p:cNvSpPr txBox="1"/>
          <p:nvPr/>
        </p:nvSpPr>
        <p:spPr>
          <a:xfrm>
            <a:off x="365761" y="280851"/>
            <a:ext cx="4210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Compare to “standard”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B1763D-FD19-4DC6-5C45-820C46B97674}"/>
                  </a:ext>
                </a:extLst>
              </p:cNvPr>
              <p:cNvSpPr txBox="1"/>
              <p:nvPr/>
            </p:nvSpPr>
            <p:spPr>
              <a:xfrm>
                <a:off x="6576757" y="719419"/>
                <a:ext cx="5031634" cy="1057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B1763D-FD19-4DC6-5C45-820C46B9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757" y="719419"/>
                <a:ext cx="5031634" cy="10574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5CA984-05ED-AAF6-24A1-438AF609C25B}"/>
                  </a:ext>
                </a:extLst>
              </p:cNvPr>
              <p:cNvSpPr txBox="1"/>
              <p:nvPr/>
            </p:nvSpPr>
            <p:spPr>
              <a:xfrm>
                <a:off x="529045" y="2287947"/>
                <a:ext cx="4110420" cy="772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5CA984-05ED-AAF6-24A1-438AF609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" y="2287947"/>
                <a:ext cx="4110420" cy="772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FDE8BF-D64D-5043-CFDF-72C482A4B093}"/>
                  </a:ext>
                </a:extLst>
              </p:cNvPr>
              <p:cNvSpPr txBox="1"/>
              <p:nvPr/>
            </p:nvSpPr>
            <p:spPr>
              <a:xfrm>
                <a:off x="583609" y="5678758"/>
                <a:ext cx="2041969" cy="731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FDE8BF-D64D-5043-CFDF-72C482A4B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09" y="5678758"/>
                <a:ext cx="2041969" cy="731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D2E37E-4933-E3BF-84EE-16F5D50B2DF1}"/>
                  </a:ext>
                </a:extLst>
              </p:cNvPr>
              <p:cNvSpPr txBox="1"/>
              <p:nvPr/>
            </p:nvSpPr>
            <p:spPr>
              <a:xfrm>
                <a:off x="583609" y="1134690"/>
                <a:ext cx="3274230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D2E37E-4933-E3BF-84EE-16F5D50B2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09" y="1134690"/>
                <a:ext cx="3274230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4E6DAF-28AF-7E74-BE9F-6AB9FB98F74A}"/>
                  </a:ext>
                </a:extLst>
              </p:cNvPr>
              <p:cNvSpPr txBox="1"/>
              <p:nvPr/>
            </p:nvSpPr>
            <p:spPr>
              <a:xfrm>
                <a:off x="975359" y="4175849"/>
                <a:ext cx="3983526" cy="139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4E6DAF-28AF-7E74-BE9F-6AB9FB98F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59" y="4175849"/>
                <a:ext cx="3983526" cy="1395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76E101-C393-9075-9A85-E56397BD2E11}"/>
                  </a:ext>
                </a:extLst>
              </p:cNvPr>
              <p:cNvSpPr txBox="1"/>
              <p:nvPr/>
            </p:nvSpPr>
            <p:spPr>
              <a:xfrm>
                <a:off x="975359" y="3115494"/>
                <a:ext cx="4916281" cy="1060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76E101-C393-9075-9A85-E56397BD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59" y="3115494"/>
                <a:ext cx="4916281" cy="10603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AEA737-0813-CCD2-F815-97072EBEFCAE}"/>
              </a:ext>
            </a:extLst>
          </p:cNvPr>
          <p:cNvCxnSpPr>
            <a:cxnSpLocks/>
          </p:cNvCxnSpPr>
          <p:nvPr/>
        </p:nvCxnSpPr>
        <p:spPr>
          <a:xfrm flipH="1">
            <a:off x="5061858" y="2825217"/>
            <a:ext cx="2259873" cy="1865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FB1B13-77BC-C0A6-DED4-A1AEEF918E6B}"/>
                  </a:ext>
                </a:extLst>
              </p:cNvPr>
              <p:cNvSpPr txBox="1"/>
              <p:nvPr/>
            </p:nvSpPr>
            <p:spPr>
              <a:xfrm>
                <a:off x="7393187" y="1978575"/>
                <a:ext cx="3230949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FB1B13-77BC-C0A6-DED4-A1AEEF918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187" y="1978575"/>
                <a:ext cx="3230949" cy="8466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B0010F8-006D-408D-B090-2E2AF4708AAA}"/>
              </a:ext>
            </a:extLst>
          </p:cNvPr>
          <p:cNvSpPr txBox="1"/>
          <p:nvPr/>
        </p:nvSpPr>
        <p:spPr>
          <a:xfrm>
            <a:off x="9928642" y="393789"/>
            <a:ext cx="15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Nice and quadratic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670497-DA59-60D5-AD60-00D35527D601}"/>
              </a:ext>
            </a:extLst>
          </p:cNvPr>
          <p:cNvSpPr txBox="1"/>
          <p:nvPr/>
        </p:nvSpPr>
        <p:spPr>
          <a:xfrm>
            <a:off x="6096000" y="411642"/>
            <a:ext cx="2091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Generator for proper 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D06CD2-28ED-0E74-D782-809658A91ECF}"/>
              </a:ext>
            </a:extLst>
          </p:cNvPr>
          <p:cNvSpPr txBox="1"/>
          <p:nvPr/>
        </p:nvSpPr>
        <p:spPr>
          <a:xfrm>
            <a:off x="6064463" y="3148382"/>
            <a:ext cx="3602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Hamiltonian mechanics on the extended phase-space comes out more naturally and is a nicer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B2586E-0683-C11D-8174-C298FA072A6B}"/>
                  </a:ext>
                </a:extLst>
              </p:cNvPr>
              <p:cNvSpPr txBox="1"/>
              <p:nvPr/>
            </p:nvSpPr>
            <p:spPr>
              <a:xfrm>
                <a:off x="6026921" y="5429878"/>
                <a:ext cx="25896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Wait… quadratic?</a:t>
                </a:r>
                <a:br>
                  <a:rPr lang="en-US" sz="2400" dirty="0">
                    <a:solidFill>
                      <a:srgbClr val="C00000"/>
                    </a:solidFill>
                  </a:rPr>
                </a:br>
                <a:r>
                  <a:rPr lang="en-US" sz="2400" dirty="0">
                    <a:solidFill>
                      <a:srgbClr val="C00000"/>
                    </a:solidFill>
                  </a:rPr>
                  <a:t>Can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be negative?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B2586E-0683-C11D-8174-C298FA072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921" y="5429878"/>
                <a:ext cx="2589620" cy="830997"/>
              </a:xfrm>
              <a:prstGeom prst="rect">
                <a:avLst/>
              </a:prstGeom>
              <a:blipFill>
                <a:blip r:embed="rId9"/>
                <a:stretch>
                  <a:fillRect l="-3774" t="-5882" r="-306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A6CAEA-154C-E891-D178-0191F545D12C}"/>
              </a:ext>
            </a:extLst>
          </p:cNvPr>
          <p:cNvCxnSpPr/>
          <p:nvPr/>
        </p:nvCxnSpPr>
        <p:spPr>
          <a:xfrm flipH="1" flipV="1">
            <a:off x="2317730" y="1864326"/>
            <a:ext cx="615696" cy="13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0C72F35-F3CD-E88B-6AF5-CCE551D5E30F}"/>
              </a:ext>
            </a:extLst>
          </p:cNvPr>
          <p:cNvSpPr txBox="1"/>
          <p:nvPr/>
        </p:nvSpPr>
        <p:spPr>
          <a:xfrm>
            <a:off x="2933426" y="1888672"/>
            <a:ext cx="2365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Hamiltonian is time generator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07612E8-AE22-7526-35A0-A5539609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F88DC-B568-0E05-BA69-305F00D8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8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2" grpId="0"/>
      <p:bldP spid="23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BC8417-CB9F-55E6-05B0-E0EC09B10F76}"/>
              </a:ext>
            </a:extLst>
          </p:cNvPr>
          <p:cNvSpPr txBox="1"/>
          <p:nvPr/>
        </p:nvSpPr>
        <p:spPr>
          <a:xfrm>
            <a:off x="509950" y="310718"/>
            <a:ext cx="4755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Classical anti-particles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68C969-615C-AEA5-F5D9-CC8D8228AC83}"/>
              </a:ext>
            </a:extLst>
          </p:cNvPr>
          <p:cNvGrpSpPr/>
          <p:nvPr/>
        </p:nvGrpSpPr>
        <p:grpSpPr>
          <a:xfrm>
            <a:off x="6918640" y="1383388"/>
            <a:ext cx="4820246" cy="2228492"/>
            <a:chOff x="7261940" y="2742965"/>
            <a:chExt cx="3020788" cy="139656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BAC1079-E968-717D-5FA7-166FDE2C26B3}"/>
                </a:ext>
              </a:extLst>
            </p:cNvPr>
            <p:cNvCxnSpPr>
              <a:cxnSpLocks/>
            </p:cNvCxnSpPr>
            <p:nvPr/>
          </p:nvCxnSpPr>
          <p:spPr>
            <a:xfrm>
              <a:off x="7552918" y="2899354"/>
              <a:ext cx="0" cy="124017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3ACB5A-1FC4-7D75-4A3E-FAD476330F75}"/>
                </a:ext>
              </a:extLst>
            </p:cNvPr>
            <p:cNvCxnSpPr/>
            <p:nvPr/>
          </p:nvCxnSpPr>
          <p:spPr>
            <a:xfrm flipH="1">
              <a:off x="7295879" y="3081337"/>
              <a:ext cx="1048181" cy="104818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D3AC27B-F03A-8A87-CEF4-8ED554DA0139}"/>
                </a:ext>
              </a:extLst>
            </p:cNvPr>
            <p:cNvCxnSpPr>
              <a:cxnSpLocks/>
            </p:cNvCxnSpPr>
            <p:nvPr/>
          </p:nvCxnSpPr>
          <p:spPr>
            <a:xfrm>
              <a:off x="7261940" y="3872480"/>
              <a:ext cx="27812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0B29305-95E5-2DDD-F2F4-C287E5249CDD}"/>
                    </a:ext>
                  </a:extLst>
                </p:cNvPr>
                <p:cNvSpPr txBox="1"/>
                <p:nvPr/>
              </p:nvSpPr>
              <p:spPr>
                <a:xfrm>
                  <a:off x="7513446" y="2742965"/>
                  <a:ext cx="3263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D3B23B8-6E39-0CAA-EC78-181D63C90D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3446" y="2742965"/>
                  <a:ext cx="326308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2DB6A8-F0AD-B849-3E07-89B25C850509}"/>
                    </a:ext>
                  </a:extLst>
                </p:cNvPr>
                <p:cNvSpPr txBox="1"/>
                <p:nvPr/>
              </p:nvSpPr>
              <p:spPr>
                <a:xfrm>
                  <a:off x="9777489" y="3585754"/>
                  <a:ext cx="2996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306FB32-EB9B-3E62-0BB0-D71794FCE1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7489" y="3585754"/>
                  <a:ext cx="299634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27AE658-4E35-3054-FC9C-19422E1B30AD}"/>
                    </a:ext>
                  </a:extLst>
                </p:cNvPr>
                <p:cNvSpPr txBox="1"/>
                <p:nvPr/>
              </p:nvSpPr>
              <p:spPr>
                <a:xfrm>
                  <a:off x="8244705" y="3031350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2C2C1E3-96F9-6333-470A-EC46A266B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705" y="3031350"/>
                  <a:ext cx="326371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08763A1-A189-D595-7F0C-418A995FAD57}"/>
                </a:ext>
              </a:extLst>
            </p:cNvPr>
            <p:cNvSpPr/>
            <p:nvPr/>
          </p:nvSpPr>
          <p:spPr>
            <a:xfrm>
              <a:off x="7771668" y="3112566"/>
              <a:ext cx="2305455" cy="346046"/>
            </a:xfrm>
            <a:custGeom>
              <a:avLst/>
              <a:gdLst>
                <a:gd name="connsiteX0" fmla="*/ 0 w 2305455"/>
                <a:gd name="connsiteY0" fmla="*/ 125779 h 346046"/>
                <a:gd name="connsiteX1" fmla="*/ 807396 w 2305455"/>
                <a:gd name="connsiteY1" fmla="*/ 9047 h 346046"/>
                <a:gd name="connsiteX2" fmla="*/ 1682885 w 2305455"/>
                <a:gd name="connsiteY2" fmla="*/ 339788 h 346046"/>
                <a:gd name="connsiteX3" fmla="*/ 2305455 w 2305455"/>
                <a:gd name="connsiteY3" fmla="*/ 193873 h 3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5455" h="346046">
                  <a:moveTo>
                    <a:pt x="0" y="125779"/>
                  </a:moveTo>
                  <a:cubicBezTo>
                    <a:pt x="263457" y="49579"/>
                    <a:pt x="526915" y="-26621"/>
                    <a:pt x="807396" y="9047"/>
                  </a:cubicBezTo>
                  <a:cubicBezTo>
                    <a:pt x="1087877" y="44715"/>
                    <a:pt x="1433209" y="308984"/>
                    <a:pt x="1682885" y="339788"/>
                  </a:cubicBezTo>
                  <a:cubicBezTo>
                    <a:pt x="1932561" y="370592"/>
                    <a:pt x="2119008" y="282232"/>
                    <a:pt x="2305455" y="19387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BA8CEE-FF7E-B7D0-68B1-68F639B3F300}"/>
                </a:ext>
              </a:extLst>
            </p:cNvPr>
            <p:cNvSpPr/>
            <p:nvPr/>
          </p:nvSpPr>
          <p:spPr>
            <a:xfrm>
              <a:off x="7417149" y="3601485"/>
              <a:ext cx="2470826" cy="398834"/>
            </a:xfrm>
            <a:custGeom>
              <a:avLst/>
              <a:gdLst>
                <a:gd name="connsiteX0" fmla="*/ 0 w 2470826"/>
                <a:gd name="connsiteY0" fmla="*/ 0 h 398834"/>
                <a:gd name="connsiteX1" fmla="*/ 729575 w 2470826"/>
                <a:gd name="connsiteY1" fmla="*/ 369651 h 398834"/>
                <a:gd name="connsiteX2" fmla="*/ 1653702 w 2470826"/>
                <a:gd name="connsiteY2" fmla="*/ 48639 h 398834"/>
                <a:gd name="connsiteX3" fmla="*/ 2470826 w 2470826"/>
                <a:gd name="connsiteY3" fmla="*/ 398834 h 3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0826" h="398834">
                  <a:moveTo>
                    <a:pt x="0" y="0"/>
                  </a:moveTo>
                  <a:cubicBezTo>
                    <a:pt x="226979" y="180772"/>
                    <a:pt x="453958" y="361545"/>
                    <a:pt x="729575" y="369651"/>
                  </a:cubicBezTo>
                  <a:cubicBezTo>
                    <a:pt x="1005192" y="377757"/>
                    <a:pt x="1363494" y="43775"/>
                    <a:pt x="1653702" y="48639"/>
                  </a:cubicBezTo>
                  <a:cubicBezTo>
                    <a:pt x="1943910" y="53503"/>
                    <a:pt x="2207368" y="226168"/>
                    <a:pt x="2470826" y="3988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E4D473F-829B-CDBF-F788-D350D4142FA4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>
              <a:off x="8579064" y="3121613"/>
              <a:ext cx="248590" cy="25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3B18A5C-1EFB-3D6A-1C1E-849B53F8CF96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7771668" y="3155663"/>
              <a:ext cx="267432" cy="82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4580F4-1677-3B1E-A243-BD32715460C4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9454553" y="3452354"/>
              <a:ext cx="322936" cy="36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035C66-1F1C-C5F5-00E3-631BDAA1E08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10077123" y="3211667"/>
              <a:ext cx="205605" cy="94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86B45E-CA87-1C5B-95C7-81A594E8150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 flipV="1">
              <a:off x="8817097" y="3641669"/>
              <a:ext cx="253754" cy="84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7E7C6F2-7031-FBF8-B322-6BAF556D88DA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819969" y="3950732"/>
              <a:ext cx="326755" cy="20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94E8B00-E607-0DA1-ECFE-9E3867C03B92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7272735" y="3470780"/>
              <a:ext cx="144414" cy="130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C1A0A53-8516-619B-C8F4-E0151481C714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H="1" flipV="1">
              <a:off x="9743550" y="3893531"/>
              <a:ext cx="144425" cy="106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2E6166-6361-1C6C-6BC7-13FEC0F2740F}"/>
                  </a:ext>
                </a:extLst>
              </p:cNvPr>
              <p:cNvSpPr txBox="1"/>
              <p:nvPr/>
            </p:nvSpPr>
            <p:spPr>
              <a:xfrm>
                <a:off x="605056" y="1919034"/>
                <a:ext cx="2528064" cy="1152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2E6166-6361-1C6C-6BC7-13FEC0F27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56" y="1919034"/>
                <a:ext cx="2528064" cy="1152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0CA531-2A45-5ED5-A3AF-AECB8BEDBEC9}"/>
                  </a:ext>
                </a:extLst>
              </p:cNvPr>
              <p:cNvSpPr txBox="1"/>
              <p:nvPr/>
            </p:nvSpPr>
            <p:spPr>
              <a:xfrm>
                <a:off x="3482177" y="1920079"/>
                <a:ext cx="2993704" cy="1164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0CA531-2A45-5ED5-A3AF-AECB8BED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77" y="1920079"/>
                <a:ext cx="2993704" cy="11641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56ABAD-70DA-729B-4300-B8DBA1F19B8A}"/>
              </a:ext>
            </a:extLst>
          </p:cNvPr>
          <p:cNvCxnSpPr/>
          <p:nvPr/>
        </p:nvCxnSpPr>
        <p:spPr>
          <a:xfrm flipH="1">
            <a:off x="2386896" y="1525927"/>
            <a:ext cx="598366" cy="44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125453D-6724-9327-3F79-30AA92AC2B2A}"/>
              </a:ext>
            </a:extLst>
          </p:cNvPr>
          <p:cNvSpPr txBox="1"/>
          <p:nvPr/>
        </p:nvSpPr>
        <p:spPr>
          <a:xfrm>
            <a:off x="1943630" y="1198458"/>
            <a:ext cx="208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can be negative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5E3349-19DF-F85C-E0C4-63BB3AA94127}"/>
              </a:ext>
            </a:extLst>
          </p:cNvPr>
          <p:cNvSpPr txBox="1"/>
          <p:nvPr/>
        </p:nvSpPr>
        <p:spPr>
          <a:xfrm>
            <a:off x="533788" y="3478837"/>
            <a:ext cx="651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Particle: affine parameter aligned with 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A59437-829B-05AB-1088-1476FC7E3F57}"/>
              </a:ext>
            </a:extLst>
          </p:cNvPr>
          <p:cNvSpPr txBox="1"/>
          <p:nvPr/>
        </p:nvSpPr>
        <p:spPr>
          <a:xfrm>
            <a:off x="533788" y="4051008"/>
            <a:ext cx="7904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Anti-particle: affine parameter anti-aligned with time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42E35-1E81-D11E-9381-4EABC4988554}"/>
              </a:ext>
            </a:extLst>
          </p:cNvPr>
          <p:cNvSpPr txBox="1"/>
          <p:nvPr/>
        </p:nvSpPr>
        <p:spPr>
          <a:xfrm>
            <a:off x="7051085" y="4551282"/>
            <a:ext cx="2234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Parametrization flows backwards with respect to time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25D260-0A32-3194-A37A-FBF0D6A2BC37}"/>
              </a:ext>
            </a:extLst>
          </p:cNvPr>
          <p:cNvSpPr txBox="1"/>
          <p:nvPr/>
        </p:nvSpPr>
        <p:spPr>
          <a:xfrm>
            <a:off x="6100440" y="5880533"/>
            <a:ext cx="233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evolution cannot</a:t>
            </a:r>
            <a:br>
              <a:rPr lang="en-US" dirty="0"/>
            </a:br>
            <a:r>
              <a:rPr lang="en-US" dirty="0"/>
              <a:t>change time alignment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E66204D-7217-0EB8-6682-B072EC43F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788" y="5303163"/>
            <a:ext cx="2008244" cy="115474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9C493E-2D2B-FD3C-2B45-48FA322670C9}"/>
              </a:ext>
            </a:extLst>
          </p:cNvPr>
          <p:cNvCxnSpPr/>
          <p:nvPr/>
        </p:nvCxnSpPr>
        <p:spPr>
          <a:xfrm flipH="1" flipV="1">
            <a:off x="6583680" y="4487723"/>
            <a:ext cx="352185" cy="39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5C98785-CBE3-A786-EB9E-B04CF4073EA5}"/>
              </a:ext>
            </a:extLst>
          </p:cNvPr>
          <p:cNvCxnSpPr/>
          <p:nvPr/>
        </p:nvCxnSpPr>
        <p:spPr>
          <a:xfrm flipV="1">
            <a:off x="7653528" y="5522927"/>
            <a:ext cx="155554" cy="35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1C13D1B-A7FB-9104-9C52-225D6B9EBE17}"/>
              </a:ext>
            </a:extLst>
          </p:cNvPr>
          <p:cNvSpPr txBox="1"/>
          <p:nvPr/>
        </p:nvSpPr>
        <p:spPr>
          <a:xfrm>
            <a:off x="583771" y="4797910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particle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9BFFE1-C713-819C-65A0-10B1885940CA}"/>
              </a:ext>
            </a:extLst>
          </p:cNvPr>
          <p:cNvCxnSpPr/>
          <p:nvPr/>
        </p:nvCxnSpPr>
        <p:spPr>
          <a:xfrm>
            <a:off x="1143000" y="5303163"/>
            <a:ext cx="548640" cy="398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7502E40-DCA1-7579-E801-ACC71A150841}"/>
              </a:ext>
            </a:extLst>
          </p:cNvPr>
          <p:cNvCxnSpPr/>
          <p:nvPr/>
        </p:nvCxnSpPr>
        <p:spPr>
          <a:xfrm flipH="1">
            <a:off x="2542032" y="5522927"/>
            <a:ext cx="658368" cy="82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F92900A-E397-202F-2595-491375575C4A}"/>
              </a:ext>
            </a:extLst>
          </p:cNvPr>
          <p:cNvSpPr txBox="1"/>
          <p:nvPr/>
        </p:nvSpPr>
        <p:spPr>
          <a:xfrm>
            <a:off x="2676170" y="5070097"/>
            <a:ext cx="1678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Anti-particle</a:t>
            </a:r>
            <a:br>
              <a:rPr lang="en-US" dirty="0"/>
            </a:br>
            <a:r>
              <a:rPr lang="en-US" dirty="0"/>
              <a:t>=</a:t>
            </a:r>
            <a:br>
              <a:rPr lang="en-US" dirty="0"/>
            </a:br>
            <a:r>
              <a:rPr lang="en-US" dirty="0"/>
              <a:t>negative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59F82A-C444-0FAF-1B2E-2C5A2DF110DF}"/>
                  </a:ext>
                </a:extLst>
              </p:cNvPr>
              <p:cNvSpPr txBox="1"/>
              <p:nvPr/>
            </p:nvSpPr>
            <p:spPr>
              <a:xfrm>
                <a:off x="8910497" y="2067033"/>
                <a:ext cx="522322" cy="507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59F82A-C444-0FAF-1B2E-2C5A2DF11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97" y="2067033"/>
                <a:ext cx="522322" cy="507127"/>
              </a:xfrm>
              <a:prstGeom prst="rect">
                <a:avLst/>
              </a:prstGeom>
              <a:blipFill>
                <a:blip r:embed="rId10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198AF69-9EE2-5BDA-F619-DCA15845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2A4DD2-F55E-1306-92DB-7C61173E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12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7F5C0-ACCE-8B6A-DFE8-A16F4E7CE429}"/>
              </a:ext>
            </a:extLst>
          </p:cNvPr>
          <p:cNvSpPr txBox="1"/>
          <p:nvPr/>
        </p:nvSpPr>
        <p:spPr>
          <a:xfrm>
            <a:off x="509950" y="310718"/>
            <a:ext cx="646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Recover standard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0B4B34-1EAC-0283-F7AE-46467E38D9A8}"/>
                  </a:ext>
                </a:extLst>
              </p:cNvPr>
              <p:cNvSpPr txBox="1"/>
              <p:nvPr/>
            </p:nvSpPr>
            <p:spPr>
              <a:xfrm>
                <a:off x="509950" y="1281506"/>
                <a:ext cx="7683385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Over valid states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0B4B34-1EAC-0283-F7AE-46467E38D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0" y="1281506"/>
                <a:ext cx="7683385" cy="648191"/>
              </a:xfrm>
              <a:prstGeom prst="rect">
                <a:avLst/>
              </a:prstGeom>
              <a:blipFill>
                <a:blip r:embed="rId2"/>
                <a:stretch>
                  <a:fillRect l="-2063" t="-5607" b="-2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9B72830-DC7D-75B2-3B7B-55AA9BDC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317" y="1287849"/>
            <a:ext cx="3147837" cy="707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E090E-CF8D-4F95-0320-3D6843A27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0" y="2192599"/>
            <a:ext cx="8840434" cy="398200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44C424-0590-CDC1-BA32-D845C6E40CB0}"/>
              </a:ext>
            </a:extLst>
          </p:cNvPr>
          <p:cNvCxnSpPr>
            <a:cxnSpLocks/>
          </p:cNvCxnSpPr>
          <p:nvPr/>
        </p:nvCxnSpPr>
        <p:spPr>
          <a:xfrm flipH="1" flipV="1">
            <a:off x="9625263" y="1907005"/>
            <a:ext cx="51397" cy="836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62398-B53F-5469-5385-6640E4835D20}"/>
                  </a:ext>
                </a:extLst>
              </p:cNvPr>
              <p:cNvSpPr txBox="1"/>
              <p:nvPr/>
            </p:nvSpPr>
            <p:spPr>
              <a:xfrm>
                <a:off x="8566952" y="2816953"/>
                <a:ext cx="2643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dependence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62398-B53F-5469-5385-6640E4835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952" y="2816953"/>
                <a:ext cx="2643096" cy="369332"/>
              </a:xfrm>
              <a:prstGeom prst="rect">
                <a:avLst/>
              </a:prstGeom>
              <a:blipFill>
                <a:blip r:embed="rId5"/>
                <a:stretch>
                  <a:fillRect l="-1843" t="-8197" r="-16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0BE126-98E8-47F6-A4B1-FC8BFF8AC364}"/>
              </a:ext>
            </a:extLst>
          </p:cNvPr>
          <p:cNvCxnSpPr/>
          <p:nvPr/>
        </p:nvCxnSpPr>
        <p:spPr>
          <a:xfrm flipH="1">
            <a:off x="6027821" y="3639553"/>
            <a:ext cx="258679" cy="391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52B39-665A-64AC-6F27-CF0B36DBA545}"/>
                  </a:ext>
                </a:extLst>
              </p:cNvPr>
              <p:cNvSpPr txBox="1"/>
              <p:nvPr/>
            </p:nvSpPr>
            <p:spPr>
              <a:xfrm>
                <a:off x="6148113" y="3270221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52B39-665A-64AC-6F27-CF0B36DBA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13" y="3270221"/>
                <a:ext cx="6030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64FC-65E5-EF14-A023-27E7737F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394B-C45D-6C45-6B12-1ED9E040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8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D7F5C0-ACCE-8B6A-DFE8-A16F4E7CE429}"/>
                  </a:ext>
                </a:extLst>
              </p:cNvPr>
              <p:cNvSpPr txBox="1"/>
              <p:nvPr/>
            </p:nvSpPr>
            <p:spPr>
              <a:xfrm>
                <a:off x="509950" y="310718"/>
                <a:ext cx="97767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Hamiltonian constraint can “hide” multiple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000" dirty="0"/>
                  <a:t>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D7F5C0-ACCE-8B6A-DFE8-A16F4E7CE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0" y="310718"/>
                <a:ext cx="9776779" cy="707886"/>
              </a:xfrm>
              <a:prstGeom prst="rect">
                <a:avLst/>
              </a:prstGeom>
              <a:blipFill>
                <a:blip r:embed="rId2"/>
                <a:stretch>
                  <a:fillRect l="-2246" t="-15517" r="-124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1B180DA-511E-A903-CE71-245C8DD08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49" y="1505666"/>
            <a:ext cx="10197419" cy="10727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8602CA-6DF0-C641-858B-06813638D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49" y="2776666"/>
            <a:ext cx="3851739" cy="5585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757D3-4936-C69F-FF29-D45983B8D7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52"/>
          <a:stretch/>
        </p:blipFill>
        <p:spPr>
          <a:xfrm>
            <a:off x="1517904" y="3810730"/>
            <a:ext cx="3345311" cy="10587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AF488D-E9E3-70AC-EA7E-0CA1A7961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3" r="81388"/>
          <a:stretch/>
        </p:blipFill>
        <p:spPr>
          <a:xfrm>
            <a:off x="4361688" y="2533106"/>
            <a:ext cx="1075688" cy="10727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20640A-54CF-DBF6-038A-AF1CA2FE85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925"/>
          <a:stretch/>
        </p:blipFill>
        <p:spPr>
          <a:xfrm>
            <a:off x="411868" y="3786763"/>
            <a:ext cx="1106036" cy="115474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C2D283-83D4-4B2F-51E3-EDAD1AF6FC51}"/>
              </a:ext>
            </a:extLst>
          </p:cNvPr>
          <p:cNvCxnSpPr>
            <a:cxnSpLocks/>
          </p:cNvCxnSpPr>
          <p:nvPr/>
        </p:nvCxnSpPr>
        <p:spPr>
          <a:xfrm flipH="1" flipV="1">
            <a:off x="8915400" y="2533106"/>
            <a:ext cx="69850" cy="45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C3DCC4-460D-D521-6415-4D6C8714D402}"/>
              </a:ext>
            </a:extLst>
          </p:cNvPr>
          <p:cNvSpPr txBox="1"/>
          <p:nvPr/>
        </p:nvSpPr>
        <p:spPr>
          <a:xfrm>
            <a:off x="8787384" y="3048206"/>
            <a:ext cx="160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energy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585294-ACAB-2630-C5A9-C08DC2C70BB0}"/>
              </a:ext>
            </a:extLst>
          </p:cNvPr>
          <p:cNvSpPr txBox="1"/>
          <p:nvPr/>
        </p:nvSpPr>
        <p:spPr>
          <a:xfrm>
            <a:off x="6425021" y="2927418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 energy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8480D4-A052-7A84-E65A-2E508B96C87F}"/>
              </a:ext>
            </a:extLst>
          </p:cNvPr>
          <p:cNvCxnSpPr>
            <a:cxnSpLocks/>
          </p:cNvCxnSpPr>
          <p:nvPr/>
        </p:nvCxnSpPr>
        <p:spPr>
          <a:xfrm flipH="1" flipV="1">
            <a:off x="5937250" y="2474666"/>
            <a:ext cx="658881" cy="41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2B7F906-78F8-302C-A337-1A19606BD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517" t="24512" r="13987" b="23588"/>
          <a:stretch/>
        </p:blipFill>
        <p:spPr>
          <a:xfrm>
            <a:off x="4519992" y="2609828"/>
            <a:ext cx="288708" cy="2898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6BB5C1-F852-85A2-471A-C56B91515C85}"/>
              </a:ext>
            </a:extLst>
          </p:cNvPr>
          <p:cNvSpPr txBox="1"/>
          <p:nvPr/>
        </p:nvSpPr>
        <p:spPr>
          <a:xfrm>
            <a:off x="3863551" y="1032174"/>
            <a:ext cx="355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particle Hamiltonian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31CB2-A3A2-BD3B-FB14-316502B4421D}"/>
                  </a:ext>
                </a:extLst>
              </p:cNvPr>
              <p:cNvSpPr txBox="1"/>
              <p:nvPr/>
            </p:nvSpPr>
            <p:spPr>
              <a:xfrm>
                <a:off x="2279984" y="3388312"/>
                <a:ext cx="1230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31CB2-A3A2-BD3B-FB14-316502B44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984" y="3388312"/>
                <a:ext cx="123097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E5F60-3C71-4E11-1CC9-0BC64531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2312F-4B53-3ED2-7597-9C1FA758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25</a:t>
            </a:fld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EE53CF9-240A-520F-60B2-AC4E63EA4DC9}"/>
              </a:ext>
            </a:extLst>
          </p:cNvPr>
          <p:cNvSpPr/>
          <p:nvPr/>
        </p:nvSpPr>
        <p:spPr>
          <a:xfrm rot="16200000">
            <a:off x="4319113" y="551336"/>
            <a:ext cx="208847" cy="37005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79DD0CE2-602C-F0A8-5F96-8B504C21A745}"/>
              </a:ext>
            </a:extLst>
          </p:cNvPr>
          <p:cNvSpPr/>
          <p:nvPr/>
        </p:nvSpPr>
        <p:spPr>
          <a:xfrm rot="16200000">
            <a:off x="8478363" y="544986"/>
            <a:ext cx="208847" cy="37005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3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7F5C0-ACCE-8B6A-DFE8-A16F4E7CE429}"/>
              </a:ext>
            </a:extLst>
          </p:cNvPr>
          <p:cNvSpPr txBox="1"/>
          <p:nvPr/>
        </p:nvSpPr>
        <p:spPr>
          <a:xfrm>
            <a:off x="509950" y="310718"/>
            <a:ext cx="562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Classical-quantum parallel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BB5C1-F852-85A2-471A-C56B91515C85}"/>
              </a:ext>
            </a:extLst>
          </p:cNvPr>
          <p:cNvSpPr txBox="1"/>
          <p:nvPr/>
        </p:nvSpPr>
        <p:spPr>
          <a:xfrm>
            <a:off x="3863551" y="1032174"/>
            <a:ext cx="355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particle Hamiltonian constraint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468D2-6CD2-15BA-9B9A-4FF456C4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19" y="1526984"/>
            <a:ext cx="7973538" cy="914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042E9-B619-A94C-B931-B9D9A044D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324" y="3837667"/>
            <a:ext cx="4857550" cy="1011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7CD344-0CE9-0DC8-BA71-CBDC9336BD31}"/>
                  </a:ext>
                </a:extLst>
              </p:cNvPr>
              <p:cNvSpPr txBox="1"/>
              <p:nvPr/>
            </p:nvSpPr>
            <p:spPr>
              <a:xfrm>
                <a:off x="2942048" y="5417825"/>
                <a:ext cx="1843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7CD344-0CE9-0DC8-BA71-CBDC9336B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048" y="5417825"/>
                <a:ext cx="184300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3186A1-100A-A23D-63C2-2E1CBADA243F}"/>
              </a:ext>
            </a:extLst>
          </p:cNvPr>
          <p:cNvCxnSpPr>
            <a:cxnSpLocks/>
          </p:cNvCxnSpPr>
          <p:nvPr/>
        </p:nvCxnSpPr>
        <p:spPr>
          <a:xfrm flipH="1">
            <a:off x="4892720" y="5740990"/>
            <a:ext cx="737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8358C7-66CC-8185-C6B9-67BD2643B9A4}"/>
                  </a:ext>
                </a:extLst>
              </p:cNvPr>
              <p:cNvSpPr txBox="1"/>
              <p:nvPr/>
            </p:nvSpPr>
            <p:spPr>
              <a:xfrm>
                <a:off x="5790384" y="5452073"/>
                <a:ext cx="24484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Density can be non-zero</a:t>
                </a:r>
                <a:br>
                  <a:rPr lang="en-US" dirty="0"/>
                </a:br>
                <a:r>
                  <a:rPr lang="en-US" dirty="0"/>
                  <a:t>only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8358C7-66CC-8185-C6B9-67BD2643B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384" y="5452073"/>
                <a:ext cx="2448491" cy="646331"/>
              </a:xfrm>
              <a:prstGeom prst="rect">
                <a:avLst/>
              </a:prstGeom>
              <a:blipFill>
                <a:blip r:embed="rId5"/>
                <a:stretch>
                  <a:fillRect l="-2239" t="-4717" r="-124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55A6029-8613-F0C2-4504-D3FB698CFD92}"/>
              </a:ext>
            </a:extLst>
          </p:cNvPr>
          <p:cNvSpPr txBox="1"/>
          <p:nvPr/>
        </p:nvSpPr>
        <p:spPr>
          <a:xfrm>
            <a:off x="564092" y="3035746"/>
            <a:ext cx="9287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Hamiltonian constraint becomes Klein-Gordon equation in QM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BB516-F71D-DA62-B2C9-83187818556E}"/>
              </a:ext>
            </a:extLst>
          </p:cNvPr>
          <p:cNvSpPr txBox="1"/>
          <p:nvPr/>
        </p:nvSpPr>
        <p:spPr>
          <a:xfrm>
            <a:off x="1428324" y="5556324"/>
            <a:ext cx="113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note: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171BDC-8FAA-53FD-2CCA-6D14D3EC3081}"/>
              </a:ext>
            </a:extLst>
          </p:cNvPr>
          <p:cNvCxnSpPr>
            <a:cxnSpLocks/>
          </p:cNvCxnSpPr>
          <p:nvPr/>
        </p:nvCxnSpPr>
        <p:spPr>
          <a:xfrm flipH="1" flipV="1">
            <a:off x="1993895" y="4686300"/>
            <a:ext cx="520705" cy="280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2BA45E-E563-3428-7E9B-ABB63BA1C517}"/>
                  </a:ext>
                </a:extLst>
              </p:cNvPr>
              <p:cNvSpPr txBox="1"/>
              <p:nvPr/>
            </p:nvSpPr>
            <p:spPr>
              <a:xfrm>
                <a:off x="2247835" y="4966645"/>
                <a:ext cx="15318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minus sign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𝚤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2BA45E-E563-3428-7E9B-ABB63BA1C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35" y="4966645"/>
                <a:ext cx="1531830" cy="307777"/>
              </a:xfrm>
              <a:prstGeom prst="rect">
                <a:avLst/>
              </a:prstGeom>
              <a:blipFill>
                <a:blip r:embed="rId6"/>
                <a:stretch>
                  <a:fillRect l="-1195" t="-2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2D8DCB-EBC3-89DC-F11C-09FC9AE26E83}"/>
              </a:ext>
            </a:extLst>
          </p:cNvPr>
          <p:cNvCxnSpPr>
            <a:cxnSpLocks/>
          </p:cNvCxnSpPr>
          <p:nvPr/>
        </p:nvCxnSpPr>
        <p:spPr>
          <a:xfrm flipH="1" flipV="1">
            <a:off x="3146258" y="4505826"/>
            <a:ext cx="66174" cy="46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899C8D-C42F-F7C7-BF49-F4B55F34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BDF0A-6132-7394-7992-9DD06477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24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E6280-7AA0-A2E0-293A-CCF8881F1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EA5473B-C5C9-9318-6503-E9198F8B8E76}"/>
              </a:ext>
            </a:extLst>
          </p:cNvPr>
          <p:cNvSpPr txBox="1"/>
          <p:nvPr/>
        </p:nvSpPr>
        <p:spPr>
          <a:xfrm>
            <a:off x="398854" y="268168"/>
            <a:ext cx="7505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Hamiltonian constraint for charged particles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CD02DC-A7C3-8221-D02E-219691D83616}"/>
              </a:ext>
            </a:extLst>
          </p:cNvPr>
          <p:cNvSpPr txBox="1"/>
          <p:nvPr/>
        </p:nvSpPr>
        <p:spPr>
          <a:xfrm>
            <a:off x="1050912" y="5515484"/>
            <a:ext cx="765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Gauge-covariant derivative is kinetic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6C2532-2388-5D3F-7A00-C37B8A877953}"/>
                  </a:ext>
                </a:extLst>
              </p:cNvPr>
              <p:cNvSpPr txBox="1"/>
              <p:nvPr/>
            </p:nvSpPr>
            <p:spPr>
              <a:xfrm>
                <a:off x="467584" y="1236221"/>
                <a:ext cx="11046550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𝔮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𝔮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6C2532-2388-5D3F-7A00-C37B8A877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84" y="1236221"/>
                <a:ext cx="11046550" cy="9017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BAF72D-74A3-EACD-AFB4-6A18BF84ECD7}"/>
                  </a:ext>
                </a:extLst>
              </p:cNvPr>
              <p:cNvSpPr txBox="1"/>
              <p:nvPr/>
            </p:nvSpPr>
            <p:spPr>
              <a:xfrm>
                <a:off x="1832933" y="2482608"/>
                <a:ext cx="4637230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𝔮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BAF72D-74A3-EACD-AFB4-6A18BF84E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933" y="2482608"/>
                <a:ext cx="4637230" cy="591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286F98-7158-C3EE-8351-0E16BEA12F4F}"/>
                  </a:ext>
                </a:extLst>
              </p:cNvPr>
              <p:cNvSpPr txBox="1"/>
              <p:nvPr/>
            </p:nvSpPr>
            <p:spPr>
              <a:xfrm>
                <a:off x="1365584" y="4769980"/>
                <a:ext cx="2679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𝔮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286F98-7158-C3EE-8351-0E16BEA12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84" y="4769980"/>
                <a:ext cx="267970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492BBE7-D69B-C4A7-14A6-4E098C81535E}"/>
              </a:ext>
            </a:extLst>
          </p:cNvPr>
          <p:cNvSpPr txBox="1"/>
          <p:nvPr/>
        </p:nvSpPr>
        <p:spPr>
          <a:xfrm>
            <a:off x="8379995" y="522224"/>
            <a:ext cx="303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four-velocity kinetic term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7F8DC-7CA8-B224-C086-037A56F7BF83}"/>
              </a:ext>
            </a:extLst>
          </p:cNvPr>
          <p:cNvCxnSpPr/>
          <p:nvPr/>
        </p:nvCxnSpPr>
        <p:spPr>
          <a:xfrm flipH="1">
            <a:off x="9234237" y="998621"/>
            <a:ext cx="216568" cy="53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97B555-28FA-3EB2-4FFE-7992169D6115}"/>
              </a:ext>
            </a:extLst>
          </p:cNvPr>
          <p:cNvCxnSpPr/>
          <p:nvPr/>
        </p:nvCxnSpPr>
        <p:spPr>
          <a:xfrm flipH="1" flipV="1">
            <a:off x="3374858" y="1991226"/>
            <a:ext cx="1979195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1F6F88-5231-1ADD-3FB7-54F80CBA8346}"/>
              </a:ext>
            </a:extLst>
          </p:cNvPr>
          <p:cNvCxnSpPr/>
          <p:nvPr/>
        </p:nvCxnSpPr>
        <p:spPr>
          <a:xfrm flipV="1">
            <a:off x="5480384" y="1991226"/>
            <a:ext cx="0" cy="655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3110899-FD25-EDB3-FA9E-87A95BCF5B88}"/>
              </a:ext>
            </a:extLst>
          </p:cNvPr>
          <p:cNvSpPr txBox="1"/>
          <p:nvPr/>
        </p:nvSpPr>
        <p:spPr>
          <a:xfrm>
            <a:off x="7020534" y="2462281"/>
            <a:ext cx="198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 momentum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2EA0D5-A23E-3E91-EC06-1073C8DF0B11}"/>
              </a:ext>
            </a:extLst>
          </p:cNvPr>
          <p:cNvCxnSpPr/>
          <p:nvPr/>
        </p:nvCxnSpPr>
        <p:spPr>
          <a:xfrm flipH="1">
            <a:off x="6292516" y="2580774"/>
            <a:ext cx="589547" cy="197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154753-F50D-63FA-B003-66CAE28F789A}"/>
              </a:ext>
            </a:extLst>
          </p:cNvPr>
          <p:cNvCxnSpPr>
            <a:cxnSpLocks/>
          </p:cNvCxnSpPr>
          <p:nvPr/>
        </p:nvCxnSpPr>
        <p:spPr>
          <a:xfrm flipH="1" flipV="1">
            <a:off x="5354053" y="3074373"/>
            <a:ext cx="636806" cy="288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F5CE69-1CD0-9F47-B62E-7164A209CB4E}"/>
              </a:ext>
            </a:extLst>
          </p:cNvPr>
          <p:cNvCxnSpPr/>
          <p:nvPr/>
        </p:nvCxnSpPr>
        <p:spPr>
          <a:xfrm flipH="1" flipV="1">
            <a:off x="5990859" y="2971800"/>
            <a:ext cx="169309" cy="31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DB0D5E3-6E81-ACD3-1A31-44C11D6CC223}"/>
              </a:ext>
            </a:extLst>
          </p:cNvPr>
          <p:cNvSpPr txBox="1"/>
          <p:nvPr/>
        </p:nvSpPr>
        <p:spPr>
          <a:xfrm>
            <a:off x="6160168" y="3170390"/>
            <a:ext cx="484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 gauge and EM gauge must cancel out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6E5940-9513-A3CE-CE13-D52C96395FB9}"/>
              </a:ext>
            </a:extLst>
          </p:cNvPr>
          <p:cNvSpPr txBox="1"/>
          <p:nvPr/>
        </p:nvSpPr>
        <p:spPr>
          <a:xfrm>
            <a:off x="467584" y="3695145"/>
            <a:ext cx="384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Compare to EM Klein-Gordon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153ED0-924D-D8BC-E324-0F44D8C56072}"/>
                  </a:ext>
                </a:extLst>
              </p:cNvPr>
              <p:cNvSpPr txBox="1"/>
              <p:nvPr/>
            </p:nvSpPr>
            <p:spPr>
              <a:xfrm>
                <a:off x="218690" y="4178287"/>
                <a:ext cx="8120236" cy="449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𝔮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𝔮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153ED0-924D-D8BC-E324-0F44D8C56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0" y="4178287"/>
                <a:ext cx="8120236" cy="449547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B8904DB-DB19-F6B3-6A19-1369BBB483A7}"/>
              </a:ext>
            </a:extLst>
          </p:cNvPr>
          <p:cNvCxnSpPr/>
          <p:nvPr/>
        </p:nvCxnSpPr>
        <p:spPr>
          <a:xfrm flipV="1">
            <a:off x="2346158" y="5227721"/>
            <a:ext cx="0" cy="354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6A1BAC-8521-A5F8-E9FD-7F0F7D4C4C61}"/>
              </a:ext>
            </a:extLst>
          </p:cNvPr>
          <p:cNvCxnSpPr>
            <a:stCxn id="10" idx="0"/>
          </p:cNvCxnSpPr>
          <p:nvPr/>
        </p:nvCxnSpPr>
        <p:spPr>
          <a:xfrm flipV="1">
            <a:off x="2705438" y="3074373"/>
            <a:ext cx="2175450" cy="169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6C0326E-9A1C-ED52-5CBD-CBAD7045DCCD}"/>
              </a:ext>
            </a:extLst>
          </p:cNvPr>
          <p:cNvCxnSpPr/>
          <p:nvPr/>
        </p:nvCxnSpPr>
        <p:spPr>
          <a:xfrm flipV="1">
            <a:off x="3717758" y="3290637"/>
            <a:ext cx="1840831" cy="157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2B145-DAF8-1C2F-6701-AD55ACE4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5C021-7BDD-C6C3-A9EB-540F0375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6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Relativistic mechanics is recovered without additional assumptions</a:t>
            </a:r>
          </a:p>
          <a:p>
            <a:pPr lvl="1"/>
            <a:r>
              <a:rPr lang="en-US" dirty="0"/>
              <a:t>Relativity is needed to make densities/entropy invariant over time transformations</a:t>
            </a:r>
          </a:p>
          <a:p>
            <a:r>
              <a:rPr lang="en-US" dirty="0"/>
              <a:t>Hamiltonian mechanics on the extended phase space is a more relativistic formulation</a:t>
            </a:r>
          </a:p>
          <a:p>
            <a:pPr lvl="1"/>
            <a:r>
              <a:rPr lang="en-US" dirty="0"/>
              <a:t>Hamiltonian constraint is the generator of the affine parameter, and can be taken to generate proper time for particles and minus proper time for anti-particles</a:t>
            </a:r>
          </a:p>
          <a:p>
            <a:r>
              <a:rPr lang="en-US" dirty="0"/>
              <a:t>Multiple connections to quantum mechanics</a:t>
            </a:r>
          </a:p>
          <a:p>
            <a:pPr lvl="1"/>
            <a:r>
              <a:rPr lang="en-US" dirty="0"/>
              <a:t>Anti-particles already present in classical Hamiltonian particle mechanics</a:t>
            </a:r>
          </a:p>
          <a:p>
            <a:pPr lvl="1"/>
            <a:r>
              <a:rPr lang="en-US" dirty="0"/>
              <a:t>Hamiltonian constraint related to Klein-Gordon (and Dirac) operators</a:t>
            </a:r>
          </a:p>
          <a:p>
            <a:pPr lvl="1"/>
            <a:r>
              <a:rPr lang="en-US" dirty="0"/>
              <a:t>Gauge considerations are already present in classical </a:t>
            </a:r>
            <a:br>
              <a:rPr lang="en-US" dirty="0"/>
            </a:br>
            <a:r>
              <a:rPr lang="en-US" dirty="0"/>
              <a:t>particle mechanics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F4D02-552B-08F4-AB65-66DA9A95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AA3B9-75D0-3589-8780-416E996D31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8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C918-6C0B-91F6-4488-1C3D8EB0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mechanics –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FF22A-84E6-D215-8EE2-2061620F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the core elements of classical mechanics can be rederived and understood using four physically meaningful assumptions</a:t>
            </a:r>
          </a:p>
          <a:p>
            <a:pPr lvl="1"/>
            <a:r>
              <a:rPr lang="en-US" dirty="0"/>
              <a:t>Infinitesimal Reducibility (IR), DOF independence (IND), Determinism and Reversibility (DR) and Kinematic Equivalence (KE)</a:t>
            </a:r>
          </a:p>
          <a:p>
            <a:r>
              <a:rPr lang="en-US" dirty="0"/>
              <a:t>Many physical ideas are a consequence of those assumptions</a:t>
            </a:r>
          </a:p>
          <a:p>
            <a:pPr lvl="1"/>
            <a:r>
              <a:rPr lang="en-US" dirty="0"/>
              <a:t>Principle of stationary action, massive particles under scalar/vector potential forces, relativistic mechanics, phase space (conjugate quantities), …</a:t>
            </a:r>
          </a:p>
          <a:p>
            <a:r>
              <a:rPr lang="en-US" dirty="0"/>
              <a:t>A great number of better insights from a theory that is generally</a:t>
            </a:r>
            <a:br>
              <a:rPr lang="en-US" dirty="0"/>
            </a:br>
            <a:r>
              <a:rPr lang="en-US" dirty="0"/>
              <a:t>considered as “understood”</a:t>
            </a:r>
          </a:p>
          <a:p>
            <a:pPr lvl="1"/>
            <a:r>
              <a:rPr lang="en-US" dirty="0"/>
              <a:t>Probably even better insights to be found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50CA3-E56E-1B92-9425-6285CBC2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051E1-0216-0352-306B-7CEC8B82B4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0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664163D-A558-B46B-FF13-8AC0B6AC3290}"/>
              </a:ext>
            </a:extLst>
          </p:cNvPr>
          <p:cNvGrpSpPr/>
          <p:nvPr/>
        </p:nvGrpSpPr>
        <p:grpSpPr>
          <a:xfrm>
            <a:off x="237982" y="4460327"/>
            <a:ext cx="5912882" cy="2093495"/>
            <a:chOff x="1052761" y="4511841"/>
            <a:chExt cx="6406816" cy="20934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704114-A681-110E-3D55-A976AFF3B95E}"/>
                </a:ext>
              </a:extLst>
            </p:cNvPr>
            <p:cNvSpPr/>
            <p:nvPr/>
          </p:nvSpPr>
          <p:spPr>
            <a:xfrm>
              <a:off x="1052761" y="4511841"/>
              <a:ext cx="6406816" cy="2093495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3C4895-A201-DA76-D455-E0668E0B37F0}"/>
                </a:ext>
              </a:extLst>
            </p:cNvPr>
            <p:cNvGrpSpPr/>
            <p:nvPr/>
          </p:nvGrpSpPr>
          <p:grpSpPr>
            <a:xfrm>
              <a:off x="1227221" y="4914495"/>
              <a:ext cx="6063916" cy="1588573"/>
              <a:chOff x="2636920" y="4775570"/>
              <a:chExt cx="3463410" cy="1321854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3D1AFBDB-DD1C-3214-C033-911F24530972}"/>
                  </a:ext>
                </a:extLst>
              </p:cNvPr>
              <p:cNvSpPr/>
              <p:nvPr/>
            </p:nvSpPr>
            <p:spPr>
              <a:xfrm>
                <a:off x="2636920" y="4775570"/>
                <a:ext cx="2571198" cy="1321854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ED166D46-2DAF-E35C-7F9C-744C0E74DCD6}"/>
                  </a:ext>
                </a:extLst>
              </p:cNvPr>
              <p:cNvSpPr/>
              <p:nvPr/>
            </p:nvSpPr>
            <p:spPr>
              <a:xfrm>
                <a:off x="3907499" y="4833445"/>
                <a:ext cx="2192831" cy="1128013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BDFA6658-F29E-E22F-AD8C-6DA697E7FFAA}"/>
                </a:ext>
              </a:extLst>
            </p:cNvPr>
            <p:cNvSpPr txBox="1"/>
            <p:nvPr/>
          </p:nvSpPr>
          <p:spPr>
            <a:xfrm>
              <a:off x="5642130" y="5149249"/>
              <a:ext cx="14447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Hamiltonian</a:t>
              </a:r>
              <a:br>
                <a:rPr lang="en-US" dirty="0"/>
              </a:br>
              <a:r>
                <a:rPr lang="en-US" dirty="0"/>
                <a:t>Mechanics :</a:t>
              </a:r>
              <a:br>
                <a:rPr lang="en-US" dirty="0"/>
              </a:br>
              <a:r>
                <a:rPr lang="en-US" dirty="0"/>
                <a:t>CM + DR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BAEC899-EA4C-DB6A-3BFF-07FB819A79BB}"/>
                </a:ext>
              </a:extLst>
            </p:cNvPr>
            <p:cNvSpPr txBox="1"/>
            <p:nvPr/>
          </p:nvSpPr>
          <p:spPr>
            <a:xfrm>
              <a:off x="1970985" y="5168940"/>
              <a:ext cx="13568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Newtonian</a:t>
              </a:r>
              <a:br>
                <a:rPr lang="en-US" dirty="0"/>
              </a:br>
              <a:r>
                <a:rPr lang="en-US" dirty="0"/>
                <a:t>Mechanics:</a:t>
              </a:r>
              <a:br>
                <a:rPr lang="en-US" dirty="0"/>
              </a:br>
              <a:r>
                <a:rPr lang="en-US" dirty="0"/>
                <a:t>CM + KE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6AE84FA-F103-3F48-90F1-1D255BEEA53A}"/>
                </a:ext>
              </a:extLst>
            </p:cNvPr>
            <p:cNvSpPr txBox="1"/>
            <p:nvPr/>
          </p:nvSpPr>
          <p:spPr>
            <a:xfrm>
              <a:off x="3830827" y="5141562"/>
              <a:ext cx="15687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Lagrangian</a:t>
              </a:r>
              <a:br>
                <a:rPr lang="en-US" dirty="0"/>
              </a:br>
              <a:r>
                <a:rPr lang="en-US" dirty="0"/>
                <a:t>Mechanics:</a:t>
              </a:r>
              <a:br>
                <a:rPr lang="en-US" dirty="0"/>
              </a:br>
              <a:r>
                <a:rPr lang="en-US" dirty="0"/>
                <a:t>CM + KE + DR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10967C-B1A8-01FE-3715-3E5E6913E51E}"/>
                </a:ext>
              </a:extLst>
            </p:cNvPr>
            <p:cNvSpPr txBox="1"/>
            <p:nvPr/>
          </p:nvSpPr>
          <p:spPr>
            <a:xfrm>
              <a:off x="1113905" y="4528502"/>
              <a:ext cx="3765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Classical Mechanics (CM): IR + IND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CBECD4-0B23-11B1-3621-52B6672A44B2}"/>
              </a:ext>
            </a:extLst>
          </p:cNvPr>
          <p:cNvSpPr txBox="1"/>
          <p:nvPr/>
        </p:nvSpPr>
        <p:spPr>
          <a:xfrm>
            <a:off x="6359591" y="4664155"/>
            <a:ext cx="2980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Assumptions for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classical mechanics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715B10-B312-93C2-4FEC-8696A67303DE}"/>
              </a:ext>
            </a:extLst>
          </p:cNvPr>
          <p:cNvGrpSpPr/>
          <p:nvPr/>
        </p:nvGrpSpPr>
        <p:grpSpPr>
          <a:xfrm>
            <a:off x="175660" y="137722"/>
            <a:ext cx="8138840" cy="1086515"/>
            <a:chOff x="3695699" y="998340"/>
            <a:chExt cx="8138840" cy="10865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F7D72D-7BEF-6BB3-1905-88AC59D80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7022"/>
            <a:stretch>
              <a:fillRect/>
            </a:stretch>
          </p:blipFill>
          <p:spPr>
            <a:xfrm>
              <a:off x="3695699" y="998340"/>
              <a:ext cx="8138840" cy="5847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7C3292-FB68-584B-B2F1-CB5AA4649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8166"/>
            <a:stretch>
              <a:fillRect/>
            </a:stretch>
          </p:blipFill>
          <p:spPr>
            <a:xfrm>
              <a:off x="3695699" y="1551655"/>
              <a:ext cx="8138840" cy="5332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821140-052C-4866-A703-5F9B6883963B}"/>
              </a:ext>
            </a:extLst>
          </p:cNvPr>
          <p:cNvSpPr txBox="1"/>
          <p:nvPr/>
        </p:nvSpPr>
        <p:spPr>
          <a:xfrm>
            <a:off x="8576112" y="279495"/>
            <a:ext cx="322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Classical state is a distribution over the states of infinitesimal parts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BB9BF-FA93-23DD-535B-CDF860699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408" y="1306428"/>
            <a:ext cx="8065169" cy="827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B01865-734F-4B37-5F0F-FA23FF2653C1}"/>
              </a:ext>
            </a:extLst>
          </p:cNvPr>
          <p:cNvSpPr txBox="1"/>
          <p:nvPr/>
        </p:nvSpPr>
        <p:spPr>
          <a:xfrm>
            <a:off x="237982" y="1417777"/>
            <a:ext cx="3006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Recovers pairs of conjugate variables for each DOF, frame-invariant entropy and count of states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C9B05A-1CB2-28EB-D59D-91038824C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408" y="3320010"/>
            <a:ext cx="8065169" cy="7275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0E343B-5B4E-7187-C147-A6FDACC2A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95" y="2349982"/>
            <a:ext cx="8065169" cy="7130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48C595-43B0-C70C-359F-A55D23DECD85}"/>
              </a:ext>
            </a:extLst>
          </p:cNvPr>
          <p:cNvSpPr txBox="1"/>
          <p:nvPr/>
        </p:nvSpPr>
        <p:spPr>
          <a:xfrm>
            <a:off x="8493650" y="2268792"/>
            <a:ext cx="3006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Conservation of entropy/count of states and DOF independence recovers Hamiltonian evolution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80EFF6-3534-956D-A13E-16817237E526}"/>
              </a:ext>
            </a:extLst>
          </p:cNvPr>
          <p:cNvSpPr txBox="1"/>
          <p:nvPr/>
        </p:nvSpPr>
        <p:spPr>
          <a:xfrm>
            <a:off x="237982" y="3360844"/>
            <a:ext cx="3006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Links trajectories in space with dynamics, recovering inertia, masses and scalar/vector potential forces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4B6BE-EBCE-A293-6D39-6105A6E2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82515A-87E3-3B72-4DA1-D020EF65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18D8C-A311-21FD-C397-E504CCE1A1CF}"/>
              </a:ext>
            </a:extLst>
          </p:cNvPr>
          <p:cNvSpPr txBox="1"/>
          <p:nvPr/>
        </p:nvSpPr>
        <p:spPr>
          <a:xfrm>
            <a:off x="1016731" y="814972"/>
            <a:ext cx="101585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Why does classical mechanics fail?</a:t>
            </a:r>
          </a:p>
          <a:p>
            <a:pPr algn="ctr"/>
            <a:r>
              <a:rPr lang="en-US" sz="5400" dirty="0"/>
              <a:t>What is quantum mechanics fixing?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C0446-EDA9-AC3D-222F-98775506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3E7FC-C93D-EAFC-9232-6B060D3DC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2" y="4310671"/>
            <a:ext cx="4085076" cy="1510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B014CB-3407-0297-0C36-E4877A124F2D}"/>
              </a:ext>
            </a:extLst>
          </p:cNvPr>
          <p:cNvSpPr txBox="1"/>
          <p:nvPr/>
        </p:nvSpPr>
        <p:spPr>
          <a:xfrm>
            <a:off x="2539077" y="5821569"/>
            <a:ext cx="6777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“When the math is derived from the right physical assumptions,</a:t>
            </a:r>
            <a:br>
              <a:rPr lang="en-US" sz="2000" i="1" dirty="0"/>
            </a:br>
            <a:r>
              <a:rPr lang="en-US" sz="2000" i="1" dirty="0"/>
              <a:t>the physical assumptions can be derived from the math.”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BB82E-1DBC-47E8-181A-E5C32A8D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00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FD746-7984-1D65-EE0C-5EC025456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9CF9CA-50E7-2DD1-72EA-54592E3CFB76}"/>
              </a:ext>
            </a:extLst>
          </p:cNvPr>
          <p:cNvSpPr txBox="1"/>
          <p:nvPr/>
        </p:nvSpPr>
        <p:spPr>
          <a:xfrm>
            <a:off x="7402383" y="187321"/>
            <a:ext cx="44085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Third law of</a:t>
            </a:r>
            <a:br>
              <a:rPr lang="en-US" sz="4800" dirty="0"/>
            </a:br>
            <a:r>
              <a:rPr lang="en-US" sz="4800" dirty="0"/>
              <a:t>thermodynamics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6B786-8385-71B5-8FB6-0CF01EDA4A34}"/>
              </a:ext>
            </a:extLst>
          </p:cNvPr>
          <p:cNvSpPr txBox="1"/>
          <p:nvPr/>
        </p:nvSpPr>
        <p:spPr>
          <a:xfrm>
            <a:off x="7445374" y="1756981"/>
            <a:ext cx="4695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substance has a finite positive entropy, but at the absolute zero of temperature the entropy may become zero, and does so become in the case of perfect crystalline substances.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D3508-C426-2ED8-F8DA-F3A4024546F1}"/>
              </a:ext>
            </a:extLst>
          </p:cNvPr>
          <p:cNvSpPr txBox="1"/>
          <p:nvPr/>
        </p:nvSpPr>
        <p:spPr>
          <a:xfrm>
            <a:off x="8739446" y="2495644"/>
            <a:ext cx="37969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 G. N. Lewis and M. Randall, Thermodynamics and the</a:t>
            </a:r>
          </a:p>
          <a:p>
            <a:r>
              <a:rPr lang="en-US" sz="1100" dirty="0"/>
              <a:t>free energy of chemical substances (McGraw-Hill, 1923)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18F96-5CCD-8781-2768-C30DAC29DA17}"/>
              </a:ext>
            </a:extLst>
          </p:cNvPr>
          <p:cNvSpPr txBox="1"/>
          <p:nvPr/>
        </p:nvSpPr>
        <p:spPr>
          <a:xfrm>
            <a:off x="111417" y="5037985"/>
            <a:ext cx="9394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Classical physics allows arbitrarily small entropy…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16DCA2-8B1B-001D-ACEB-733D54F33DDE}"/>
                  </a:ext>
                </a:extLst>
              </p:cNvPr>
              <p:cNvSpPr txBox="1"/>
              <p:nvPr/>
            </p:nvSpPr>
            <p:spPr>
              <a:xfrm>
                <a:off x="8299070" y="3016178"/>
                <a:ext cx="261520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16DCA2-8B1B-001D-ACEB-733D54F33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70" y="3016178"/>
                <a:ext cx="2615203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F748DAF-B62F-2C14-CF92-5F25E7C47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7" y="329405"/>
            <a:ext cx="3721583" cy="28551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FD5CDF-17CE-D915-9E67-30626D38F66E}"/>
              </a:ext>
            </a:extLst>
          </p:cNvPr>
          <p:cNvSpPr txBox="1"/>
          <p:nvPr/>
        </p:nvSpPr>
        <p:spPr>
          <a:xfrm>
            <a:off x="4022734" y="329405"/>
            <a:ext cx="2883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Temperature/entropy</a:t>
            </a:r>
            <a:br>
              <a:rPr lang="en-US" sz="2400" dirty="0"/>
            </a:br>
            <a:r>
              <a:rPr lang="en-US" sz="2400" dirty="0"/>
              <a:t>curve for ideal gases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8376BE-4302-96B6-0476-44109A3C4D37}"/>
              </a:ext>
            </a:extLst>
          </p:cNvPr>
          <p:cNvCxnSpPr>
            <a:cxnSpLocks/>
          </p:cNvCxnSpPr>
          <p:nvPr/>
        </p:nvCxnSpPr>
        <p:spPr>
          <a:xfrm flipH="1">
            <a:off x="1277727" y="1756981"/>
            <a:ext cx="2935458" cy="442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2F3CFDF-BD5F-1CD5-30FE-A72F431B23C9}"/>
              </a:ext>
            </a:extLst>
          </p:cNvPr>
          <p:cNvSpPr txBox="1"/>
          <p:nvPr/>
        </p:nvSpPr>
        <p:spPr>
          <a:xfrm>
            <a:off x="4215067" y="1572314"/>
            <a:ext cx="178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minus infinity!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0BC075-25CA-129D-A726-698C515F9BBC}"/>
              </a:ext>
            </a:extLst>
          </p:cNvPr>
          <p:cNvGrpSpPr/>
          <p:nvPr/>
        </p:nvGrpSpPr>
        <p:grpSpPr>
          <a:xfrm>
            <a:off x="4192978" y="2126313"/>
            <a:ext cx="2214794" cy="2428303"/>
            <a:chOff x="9203590" y="1220644"/>
            <a:chExt cx="2214794" cy="242830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11F66F-E323-43CC-49EE-2AFF00F5DE24}"/>
                </a:ext>
              </a:extLst>
            </p:cNvPr>
            <p:cNvGrpSpPr/>
            <p:nvPr/>
          </p:nvGrpSpPr>
          <p:grpSpPr>
            <a:xfrm>
              <a:off x="9203590" y="1220644"/>
              <a:ext cx="2214794" cy="2428303"/>
              <a:chOff x="8722760" y="220894"/>
              <a:chExt cx="3333866" cy="36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C6049DE-6507-A2D6-9593-913FF94566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2058" y="220894"/>
                    <a:ext cx="187158" cy="37062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F558249-05E0-994B-3538-6E97FA3D61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2058" y="220894"/>
                    <a:ext cx="187158" cy="37062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5000" r="-55000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6DD9DA4-F329-EC63-9177-171C007066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836926" y="2147422"/>
                    <a:ext cx="187158" cy="37062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66A08F35-4722-AC6E-4CB2-08AC8371FE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36926" y="2147422"/>
                    <a:ext cx="187158" cy="37062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0000" r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B550157-BF78-42DC-81E0-16647D05F4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22760" y="2199004"/>
                <a:ext cx="3333866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F6072A5-1752-72D9-FFAD-F69851333C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696039" y="2202817"/>
                <a:ext cx="3333864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8EB7CF-E85D-B76E-3068-DAC84DB13CE6}"/>
                </a:ext>
              </a:extLst>
            </p:cNvPr>
            <p:cNvSpPr/>
            <p:nvPr/>
          </p:nvSpPr>
          <p:spPr>
            <a:xfrm>
              <a:off x="10531355" y="1859173"/>
              <a:ext cx="457200" cy="4704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6CFB9F-E4BB-5185-D84C-4BDDCD555934}"/>
                  </a:ext>
                </a:extLst>
              </p:cNvPr>
              <p:cNvSpPr txBox="1"/>
              <p:nvPr/>
            </p:nvSpPr>
            <p:spPr>
              <a:xfrm>
                <a:off x="1431108" y="3435529"/>
                <a:ext cx="19780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6CFB9F-E4BB-5185-D84C-4BDDCD555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108" y="3435529"/>
                <a:ext cx="1978042" cy="461665"/>
              </a:xfrm>
              <a:prstGeom prst="rect">
                <a:avLst/>
              </a:prstGeom>
              <a:blipFill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5FDD5716-E6F4-6F41-134E-B013763A51A0}"/>
              </a:ext>
            </a:extLst>
          </p:cNvPr>
          <p:cNvSpPr txBox="1"/>
          <p:nvPr/>
        </p:nvSpPr>
        <p:spPr>
          <a:xfrm>
            <a:off x="1495971" y="4048434"/>
            <a:ext cx="229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single microstate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EB9A87-BBB8-7532-9A01-0F812FC06F8D}"/>
                  </a:ext>
                </a:extLst>
              </p:cNvPr>
              <p:cNvSpPr txBox="1"/>
              <p:nvPr/>
            </p:nvSpPr>
            <p:spPr>
              <a:xfrm>
                <a:off x="1549487" y="4354832"/>
                <a:ext cx="2334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EB9A87-BBB8-7532-9A01-0F812FC06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87" y="4354832"/>
                <a:ext cx="2334357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518D0A7-D7EB-9404-B131-C8E2D262DB50}"/>
              </a:ext>
            </a:extLst>
          </p:cNvPr>
          <p:cNvCxnSpPr>
            <a:cxnSpLocks/>
          </p:cNvCxnSpPr>
          <p:nvPr/>
        </p:nvCxnSpPr>
        <p:spPr>
          <a:xfrm flipV="1">
            <a:off x="3540197" y="3108136"/>
            <a:ext cx="1821627" cy="408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5FACBDF-A53B-836A-8540-6776AD1E79EE}"/>
              </a:ext>
            </a:extLst>
          </p:cNvPr>
          <p:cNvSpPr txBox="1"/>
          <p:nvPr/>
        </p:nvSpPr>
        <p:spPr>
          <a:xfrm>
            <a:off x="3103885" y="65419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Wikipedia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78C011-48B3-D0A9-13DE-B8EAA053D6BD}"/>
              </a:ext>
            </a:extLst>
          </p:cNvPr>
          <p:cNvSpPr/>
          <p:nvPr/>
        </p:nvSpPr>
        <p:spPr>
          <a:xfrm>
            <a:off x="5749343" y="4116699"/>
            <a:ext cx="76507" cy="742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8D8E505-A153-5BC9-301A-DB2B685FFAAC}"/>
              </a:ext>
            </a:extLst>
          </p:cNvPr>
          <p:cNvCxnSpPr>
            <a:cxnSpLocks/>
          </p:cNvCxnSpPr>
          <p:nvPr/>
        </p:nvCxnSpPr>
        <p:spPr>
          <a:xfrm flipV="1">
            <a:off x="3892931" y="4146924"/>
            <a:ext cx="1672886" cy="33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D81A67E-BF85-F320-4B1F-CBAF2FFE8F9B}"/>
              </a:ext>
            </a:extLst>
          </p:cNvPr>
          <p:cNvSpPr txBox="1"/>
          <p:nvPr/>
        </p:nvSpPr>
        <p:spPr>
          <a:xfrm>
            <a:off x="1495971" y="5702775"/>
            <a:ext cx="788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… but thermodynamics doesn’t!!!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923CB-603D-D7EF-F009-6D3D461B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CDE42-05B2-65CE-F189-8EA99D3F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" grpId="0"/>
      <p:bldP spid="9" grpId="0"/>
      <p:bldP spid="23" grpId="0"/>
      <p:bldP spid="38" grpId="0"/>
      <p:bldP spid="39" grpId="0"/>
      <p:bldP spid="40" grpId="0"/>
      <p:bldP spid="45" grpId="0" animBg="1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2B5C3-EB95-BE98-F777-3A49F409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91BE82E-3905-AB5D-8781-65391480D35F}"/>
              </a:ext>
            </a:extLst>
          </p:cNvPr>
          <p:cNvGrpSpPr/>
          <p:nvPr/>
        </p:nvGrpSpPr>
        <p:grpSpPr>
          <a:xfrm>
            <a:off x="7165542" y="1096996"/>
            <a:ext cx="5026458" cy="2472413"/>
            <a:chOff x="7165542" y="1096996"/>
            <a:chExt cx="5026458" cy="24724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00F2C8-F65D-6C53-0BE8-1166F7A9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9464" y="1233536"/>
              <a:ext cx="4519308" cy="23358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9496D10-652A-D98A-6891-DDB5F32BE80C}"/>
                    </a:ext>
                  </a:extLst>
                </p:cNvPr>
                <p:cNvSpPr txBox="1"/>
                <p:nvPr/>
              </p:nvSpPr>
              <p:spPr>
                <a:xfrm>
                  <a:off x="7165542" y="1096996"/>
                  <a:ext cx="3228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9496D10-652A-D98A-6891-DDB5F32BE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5542" y="1096996"/>
                  <a:ext cx="322844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06BEBA-DE78-3424-A6C2-C4F75FA30D7A}"/>
                </a:ext>
              </a:extLst>
            </p:cNvPr>
            <p:cNvSpPr txBox="1"/>
            <p:nvPr/>
          </p:nvSpPr>
          <p:spPr>
            <a:xfrm rot="20747837">
              <a:off x="7399260" y="1535489"/>
              <a:ext cx="2817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excluded by gaussian bound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620FFA-BECF-9786-7E68-B78A0B8C6DF8}"/>
                    </a:ext>
                  </a:extLst>
                </p:cNvPr>
                <p:cNvSpPr txBox="1"/>
                <p:nvPr/>
              </p:nvSpPr>
              <p:spPr>
                <a:xfrm>
                  <a:off x="11601454" y="2987037"/>
                  <a:ext cx="590546" cy="4652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620FFA-BECF-9786-7E68-B78A0B8C6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1454" y="2987037"/>
                  <a:ext cx="590546" cy="465256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FC5DEF-FCFD-1ED9-07F1-029E27CD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uncertainty principle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F0979-ECC0-2861-05EA-85D0874E82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32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8DD4539-535C-FCFA-292C-1423612CDF5D}"/>
              </a:ext>
            </a:extLst>
          </p:cNvPr>
          <p:cNvSpPr/>
          <p:nvPr/>
        </p:nvSpPr>
        <p:spPr>
          <a:xfrm>
            <a:off x="7499872" y="1306136"/>
            <a:ext cx="4379548" cy="2252623"/>
          </a:xfrm>
          <a:custGeom>
            <a:avLst/>
            <a:gdLst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6350 w 5476989"/>
              <a:gd name="connsiteY0" fmla="*/ 191140 h 2663295"/>
              <a:gd name="connsiteX1" fmla="*/ 0 w 5476989"/>
              <a:gd name="connsiteY1" fmla="*/ 2626365 h 2663295"/>
              <a:gd name="connsiteX2" fmla="*/ 422275 w 5476989"/>
              <a:gd name="connsiteY2" fmla="*/ 1594490 h 2663295"/>
              <a:gd name="connsiteX3" fmla="*/ 2212975 w 5476989"/>
              <a:gd name="connsiteY3" fmla="*/ 676915 h 2663295"/>
              <a:gd name="connsiteX4" fmla="*/ 4038600 w 5476989"/>
              <a:gd name="connsiteY4" fmla="*/ 330840 h 2663295"/>
              <a:gd name="connsiteX5" fmla="*/ 5299075 w 5476989"/>
              <a:gd name="connsiteY5" fmla="*/ 175265 h 2663295"/>
              <a:gd name="connsiteX6" fmla="*/ 6350 w 5476989"/>
              <a:gd name="connsiteY6" fmla="*/ 191140 h 2663295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96520"/>
              <a:gd name="connsiteX1" fmla="*/ 0 w 5476989"/>
              <a:gd name="connsiteY1" fmla="*/ 2451100 h 2496520"/>
              <a:gd name="connsiteX2" fmla="*/ 422275 w 5476989"/>
              <a:gd name="connsiteY2" fmla="*/ 1419225 h 2496520"/>
              <a:gd name="connsiteX3" fmla="*/ 2212975 w 5476989"/>
              <a:gd name="connsiteY3" fmla="*/ 501650 h 2496520"/>
              <a:gd name="connsiteX4" fmla="*/ 4038600 w 5476989"/>
              <a:gd name="connsiteY4" fmla="*/ 155575 h 2496520"/>
              <a:gd name="connsiteX5" fmla="*/ 5299075 w 5476989"/>
              <a:gd name="connsiteY5" fmla="*/ 0 h 2496520"/>
              <a:gd name="connsiteX6" fmla="*/ 6350 w 5476989"/>
              <a:gd name="connsiteY6" fmla="*/ 15875 h 2496520"/>
              <a:gd name="connsiteX0" fmla="*/ 6350 w 5476989"/>
              <a:gd name="connsiteY0" fmla="*/ 15875 h 2451100"/>
              <a:gd name="connsiteX1" fmla="*/ 0 w 5476989"/>
              <a:gd name="connsiteY1" fmla="*/ 2451100 h 2451100"/>
              <a:gd name="connsiteX2" fmla="*/ 422275 w 5476989"/>
              <a:gd name="connsiteY2" fmla="*/ 1419225 h 2451100"/>
              <a:gd name="connsiteX3" fmla="*/ 2212975 w 5476989"/>
              <a:gd name="connsiteY3" fmla="*/ 501650 h 2451100"/>
              <a:gd name="connsiteX4" fmla="*/ 4038600 w 5476989"/>
              <a:gd name="connsiteY4" fmla="*/ 155575 h 2451100"/>
              <a:gd name="connsiteX5" fmla="*/ 5299075 w 5476989"/>
              <a:gd name="connsiteY5" fmla="*/ 0 h 2451100"/>
              <a:gd name="connsiteX6" fmla="*/ 6350 w 5476989"/>
              <a:gd name="connsiteY6" fmla="*/ 15875 h 2451100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299075"/>
              <a:gd name="connsiteY0" fmla="*/ 15875 h 2473325"/>
              <a:gd name="connsiteX1" fmla="*/ 0 w 5299075"/>
              <a:gd name="connsiteY1" fmla="*/ 2473325 h 2473325"/>
              <a:gd name="connsiteX2" fmla="*/ 422275 w 5299075"/>
              <a:gd name="connsiteY2" fmla="*/ 1419225 h 2473325"/>
              <a:gd name="connsiteX3" fmla="*/ 2212975 w 5299075"/>
              <a:gd name="connsiteY3" fmla="*/ 501650 h 2473325"/>
              <a:gd name="connsiteX4" fmla="*/ 4038600 w 5299075"/>
              <a:gd name="connsiteY4" fmla="*/ 155575 h 2473325"/>
              <a:gd name="connsiteX5" fmla="*/ 5299075 w 5299075"/>
              <a:gd name="connsiteY5" fmla="*/ 0 h 2473325"/>
              <a:gd name="connsiteX6" fmla="*/ 6350 w 5299075"/>
              <a:gd name="connsiteY6" fmla="*/ 15875 h 2473325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35980 w 5296455"/>
              <a:gd name="connsiteY4" fmla="*/ 155575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25500 w 5296455"/>
              <a:gd name="connsiteY4" fmla="*/ 176534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4761990"/>
              <a:gd name="connsiteY0" fmla="*/ 0 h 2525569"/>
              <a:gd name="connsiteX1" fmla="*/ 0 w 4761990"/>
              <a:gd name="connsiteY1" fmla="*/ 2525569 h 2525569"/>
              <a:gd name="connsiteX2" fmla="*/ 419655 w 4761990"/>
              <a:gd name="connsiteY2" fmla="*/ 1403350 h 2525569"/>
              <a:gd name="connsiteX3" fmla="*/ 2210355 w 4761990"/>
              <a:gd name="connsiteY3" fmla="*/ 485775 h 2525569"/>
              <a:gd name="connsiteX4" fmla="*/ 4025500 w 4761990"/>
              <a:gd name="connsiteY4" fmla="*/ 160659 h 2525569"/>
              <a:gd name="connsiteX5" fmla="*/ 4761990 w 4761990"/>
              <a:gd name="connsiteY5" fmla="*/ 60104 h 2525569"/>
              <a:gd name="connsiteX6" fmla="*/ 3730 w 4761990"/>
              <a:gd name="connsiteY6" fmla="*/ 0 h 2525569"/>
              <a:gd name="connsiteX0" fmla="*/ 72 w 4802871"/>
              <a:gd name="connsiteY0" fmla="*/ 8016 h 2465466"/>
              <a:gd name="connsiteX1" fmla="*/ 40881 w 4802871"/>
              <a:gd name="connsiteY1" fmla="*/ 2465466 h 2465466"/>
              <a:gd name="connsiteX2" fmla="*/ 460536 w 4802871"/>
              <a:gd name="connsiteY2" fmla="*/ 1343247 h 2465466"/>
              <a:gd name="connsiteX3" fmla="*/ 2251236 w 4802871"/>
              <a:gd name="connsiteY3" fmla="*/ 425672 h 2465466"/>
              <a:gd name="connsiteX4" fmla="*/ 4066381 w 4802871"/>
              <a:gd name="connsiteY4" fmla="*/ 100556 h 2465466"/>
              <a:gd name="connsiteX5" fmla="*/ 4802871 w 4802871"/>
              <a:gd name="connsiteY5" fmla="*/ 1 h 2465466"/>
              <a:gd name="connsiteX6" fmla="*/ 72 w 4802871"/>
              <a:gd name="connsiteY6" fmla="*/ 8016 h 2465466"/>
              <a:gd name="connsiteX0" fmla="*/ 72 w 4802871"/>
              <a:gd name="connsiteY0" fmla="*/ 0 h 2473170"/>
              <a:gd name="connsiteX1" fmla="*/ 40881 w 4802871"/>
              <a:gd name="connsiteY1" fmla="*/ 2473170 h 2473170"/>
              <a:gd name="connsiteX2" fmla="*/ 460536 w 4802871"/>
              <a:gd name="connsiteY2" fmla="*/ 1350951 h 2473170"/>
              <a:gd name="connsiteX3" fmla="*/ 2251236 w 4802871"/>
              <a:gd name="connsiteY3" fmla="*/ 433376 h 2473170"/>
              <a:gd name="connsiteX4" fmla="*/ 4066381 w 4802871"/>
              <a:gd name="connsiteY4" fmla="*/ 108260 h 2473170"/>
              <a:gd name="connsiteX5" fmla="*/ 4802871 w 4802871"/>
              <a:gd name="connsiteY5" fmla="*/ 7705 h 2473170"/>
              <a:gd name="connsiteX6" fmla="*/ 72 w 4802871"/>
              <a:gd name="connsiteY6" fmla="*/ 0 h 2473170"/>
              <a:gd name="connsiteX0" fmla="*/ 343568 w 5146367"/>
              <a:gd name="connsiteY0" fmla="*/ 0 h 2506306"/>
              <a:gd name="connsiteX1" fmla="*/ 385423 w 5146367"/>
              <a:gd name="connsiteY1" fmla="*/ 2007326 h 2506306"/>
              <a:gd name="connsiteX2" fmla="*/ 384377 w 5146367"/>
              <a:gd name="connsiteY2" fmla="*/ 2473170 h 2506306"/>
              <a:gd name="connsiteX3" fmla="*/ 804032 w 5146367"/>
              <a:gd name="connsiteY3" fmla="*/ 1350951 h 2506306"/>
              <a:gd name="connsiteX4" fmla="*/ 2594732 w 5146367"/>
              <a:gd name="connsiteY4" fmla="*/ 433376 h 2506306"/>
              <a:gd name="connsiteX5" fmla="*/ 4409877 w 5146367"/>
              <a:gd name="connsiteY5" fmla="*/ 108260 h 2506306"/>
              <a:gd name="connsiteX6" fmla="*/ 5146367 w 5146367"/>
              <a:gd name="connsiteY6" fmla="*/ 7705 h 2506306"/>
              <a:gd name="connsiteX7" fmla="*/ 343568 w 5146367"/>
              <a:gd name="connsiteY7" fmla="*/ 0 h 2506306"/>
              <a:gd name="connsiteX0" fmla="*/ 0 w 4802799"/>
              <a:gd name="connsiteY0" fmla="*/ 0 h 2506306"/>
              <a:gd name="connsiteX1" fmla="*/ 41855 w 4802799"/>
              <a:gd name="connsiteY1" fmla="*/ 2007326 h 2506306"/>
              <a:gd name="connsiteX2" fmla="*/ 40809 w 4802799"/>
              <a:gd name="connsiteY2" fmla="*/ 2473170 h 2506306"/>
              <a:gd name="connsiteX3" fmla="*/ 460464 w 4802799"/>
              <a:gd name="connsiteY3" fmla="*/ 1350951 h 2506306"/>
              <a:gd name="connsiteX4" fmla="*/ 2251164 w 4802799"/>
              <a:gd name="connsiteY4" fmla="*/ 433376 h 2506306"/>
              <a:gd name="connsiteX5" fmla="*/ 4066309 w 4802799"/>
              <a:gd name="connsiteY5" fmla="*/ 108260 h 2506306"/>
              <a:gd name="connsiteX6" fmla="*/ 4802799 w 4802799"/>
              <a:gd name="connsiteY6" fmla="*/ 7705 h 2506306"/>
              <a:gd name="connsiteX7" fmla="*/ 0 w 4802799"/>
              <a:gd name="connsiteY7" fmla="*/ 0 h 2506306"/>
              <a:gd name="connsiteX0" fmla="*/ 0 w 4802799"/>
              <a:gd name="connsiteY0" fmla="*/ 0 h 2473170"/>
              <a:gd name="connsiteX1" fmla="*/ 41855 w 4802799"/>
              <a:gd name="connsiteY1" fmla="*/ 2007326 h 2473170"/>
              <a:gd name="connsiteX2" fmla="*/ 40809 w 4802799"/>
              <a:gd name="connsiteY2" fmla="*/ 2473170 h 2473170"/>
              <a:gd name="connsiteX3" fmla="*/ 460464 w 4802799"/>
              <a:gd name="connsiteY3" fmla="*/ 1350951 h 2473170"/>
              <a:gd name="connsiteX4" fmla="*/ 2251164 w 4802799"/>
              <a:gd name="connsiteY4" fmla="*/ 433376 h 2473170"/>
              <a:gd name="connsiteX5" fmla="*/ 4066309 w 4802799"/>
              <a:gd name="connsiteY5" fmla="*/ 108260 h 2473170"/>
              <a:gd name="connsiteX6" fmla="*/ 4802799 w 4802799"/>
              <a:gd name="connsiteY6" fmla="*/ 7705 h 2473170"/>
              <a:gd name="connsiteX7" fmla="*/ 0 w 4802799"/>
              <a:gd name="connsiteY7" fmla="*/ 0 h 2473170"/>
              <a:gd name="connsiteX0" fmla="*/ 13165 w 4815964"/>
              <a:gd name="connsiteY0" fmla="*/ 0 h 2509198"/>
              <a:gd name="connsiteX1" fmla="*/ 1 w 4815964"/>
              <a:gd name="connsiteY1" fmla="*/ 2463193 h 2509198"/>
              <a:gd name="connsiteX2" fmla="*/ 53974 w 4815964"/>
              <a:gd name="connsiteY2" fmla="*/ 2473170 h 2509198"/>
              <a:gd name="connsiteX3" fmla="*/ 473629 w 4815964"/>
              <a:gd name="connsiteY3" fmla="*/ 1350951 h 2509198"/>
              <a:gd name="connsiteX4" fmla="*/ 2264329 w 4815964"/>
              <a:gd name="connsiteY4" fmla="*/ 433376 h 2509198"/>
              <a:gd name="connsiteX5" fmla="*/ 4079474 w 4815964"/>
              <a:gd name="connsiteY5" fmla="*/ 108260 h 2509198"/>
              <a:gd name="connsiteX6" fmla="*/ 4815964 w 4815964"/>
              <a:gd name="connsiteY6" fmla="*/ 7705 h 2509198"/>
              <a:gd name="connsiteX7" fmla="*/ 13165 w 4815964"/>
              <a:gd name="connsiteY7" fmla="*/ 0 h 2509198"/>
              <a:gd name="connsiteX0" fmla="*/ 13164 w 4815963"/>
              <a:gd name="connsiteY0" fmla="*/ 0 h 2473170"/>
              <a:gd name="connsiteX1" fmla="*/ 0 w 4815963"/>
              <a:gd name="connsiteY1" fmla="*/ 246319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13164 w 4815963"/>
              <a:gd name="connsiteY0" fmla="*/ 0 h 2473170"/>
              <a:gd name="connsiteX1" fmla="*/ 0 w 4815963"/>
              <a:gd name="connsiteY1" fmla="*/ 247105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8519" h="2478409">
                <a:moveTo>
                  <a:pt x="0" y="0"/>
                </a:moveTo>
                <a:lnTo>
                  <a:pt x="2556" y="2476292"/>
                </a:lnTo>
                <a:lnTo>
                  <a:pt x="56529" y="2478409"/>
                </a:lnTo>
                <a:cubicBezTo>
                  <a:pt x="100450" y="2309076"/>
                  <a:pt x="123512" y="1779995"/>
                  <a:pt x="468324" y="1350951"/>
                </a:cubicBezTo>
                <a:cubicBezTo>
                  <a:pt x="813136" y="921907"/>
                  <a:pt x="1664599" y="589838"/>
                  <a:pt x="2266884" y="438615"/>
                </a:cubicBezTo>
                <a:cubicBezTo>
                  <a:pt x="2869169" y="287392"/>
                  <a:pt x="3567680" y="181387"/>
                  <a:pt x="4082029" y="113499"/>
                </a:cubicBezTo>
                <a:cubicBezTo>
                  <a:pt x="4596379" y="29891"/>
                  <a:pt x="4421950" y="60942"/>
                  <a:pt x="4818519" y="129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F97ED4-3714-AA09-9427-B56B481B3BCE}"/>
              </a:ext>
            </a:extLst>
          </p:cNvPr>
          <p:cNvGrpSpPr/>
          <p:nvPr/>
        </p:nvGrpSpPr>
        <p:grpSpPr>
          <a:xfrm>
            <a:off x="7221040" y="2950299"/>
            <a:ext cx="4873773" cy="691710"/>
            <a:chOff x="7221040" y="2950299"/>
            <a:chExt cx="4873773" cy="6917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5A15AE-0ACA-38B5-BB01-F17E49341E41}"/>
                </a:ext>
              </a:extLst>
            </p:cNvPr>
            <p:cNvSpPr/>
            <p:nvPr/>
          </p:nvSpPr>
          <p:spPr>
            <a:xfrm>
              <a:off x="7221040" y="2950299"/>
              <a:ext cx="4873773" cy="69171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51A374-CA6B-808E-965B-1C203BFEACF2}"/>
                </a:ext>
              </a:extLst>
            </p:cNvPr>
            <p:cNvSpPr txBox="1"/>
            <p:nvPr/>
          </p:nvSpPr>
          <p:spPr>
            <a:xfrm>
              <a:off x="7885129" y="3184218"/>
              <a:ext cx="397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excluded by 3</a:t>
              </a:r>
              <a:r>
                <a:rPr lang="en-US" baseline="30000" dirty="0"/>
                <a:t>rd</a:t>
              </a:r>
              <a:r>
                <a:rPr lang="en-US" dirty="0"/>
                <a:t> law of thermodynamics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0D0744-6EE3-8234-46FC-0AFE2EA54117}"/>
                  </a:ext>
                </a:extLst>
              </p:cNvPr>
              <p:cNvSpPr txBox="1"/>
              <p:nvPr/>
            </p:nvSpPr>
            <p:spPr>
              <a:xfrm>
                <a:off x="605330" y="1039597"/>
                <a:ext cx="4059125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𝑑𝑞𝑑𝑝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0D0744-6EE3-8234-46FC-0AFE2EA54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30" y="1039597"/>
                <a:ext cx="4059125" cy="539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87506F-961E-66B3-1180-D0AB92D83265}"/>
                  </a:ext>
                </a:extLst>
              </p:cNvPr>
              <p:cNvSpPr txBox="1"/>
              <p:nvPr/>
            </p:nvSpPr>
            <p:spPr>
              <a:xfrm>
                <a:off x="613174" y="1525232"/>
                <a:ext cx="53987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/>
                  <a:t>Fixes units</a:t>
                </a:r>
                <a:br>
                  <a:rPr lang="en-US" sz="1600" dirty="0"/>
                </a:br>
                <a:r>
                  <a:rPr lang="en-US" sz="1600" dirty="0"/>
                  <a:t>Uniform distribution over phase-space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/>
                  <a:t> has zero entropy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87506F-961E-66B3-1180-D0AB92D83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74" y="1525232"/>
                <a:ext cx="5398786" cy="584775"/>
              </a:xfrm>
              <a:prstGeom prst="rect">
                <a:avLst/>
              </a:prstGeom>
              <a:blipFill>
                <a:blip r:embed="rId6"/>
                <a:stretch>
                  <a:fillRect t="-3125" r="-56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6E59D5-4811-52F8-9DC8-F51FADAAC0D0}"/>
              </a:ext>
            </a:extLst>
          </p:cNvPr>
          <p:cNvCxnSpPr>
            <a:cxnSpLocks/>
          </p:cNvCxnSpPr>
          <p:nvPr/>
        </p:nvCxnSpPr>
        <p:spPr>
          <a:xfrm flipH="1" flipV="1">
            <a:off x="3426320" y="1494942"/>
            <a:ext cx="449848" cy="329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64D5A5-86DC-319F-92D7-48E365FEB3EA}"/>
                  </a:ext>
                </a:extLst>
              </p:cNvPr>
              <p:cNvSpPr txBox="1"/>
              <p:nvPr/>
            </p:nvSpPr>
            <p:spPr>
              <a:xfrm>
                <a:off x="629833" y="2545505"/>
                <a:ext cx="3355277" cy="838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64D5A5-86DC-319F-92D7-48E365FEB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33" y="2545505"/>
                <a:ext cx="3355277" cy="8383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16F4C97-6F6F-FB8E-28A3-BF5E727739D7}"/>
              </a:ext>
            </a:extLst>
          </p:cNvPr>
          <p:cNvSpPr txBox="1"/>
          <p:nvPr/>
        </p:nvSpPr>
        <p:spPr>
          <a:xfrm>
            <a:off x="4137435" y="2711379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Gaussian maximizes entropy</a:t>
            </a:r>
            <a:br>
              <a:rPr lang="en-US" sz="1600" dirty="0"/>
            </a:br>
            <a:r>
              <a:rPr lang="en-US" sz="1600" dirty="0"/>
              <a:t>for a given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4B7D94-F2B7-8828-0311-83BE581DD1F3}"/>
                  </a:ext>
                </a:extLst>
              </p:cNvPr>
              <p:cNvSpPr txBox="1"/>
              <p:nvPr/>
            </p:nvSpPr>
            <p:spPr>
              <a:xfrm>
                <a:off x="1458272" y="3607715"/>
                <a:ext cx="4385944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4B7D94-F2B7-8828-0311-83BE581DD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272" y="3607715"/>
                <a:ext cx="4385944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99A51E8-25B4-6183-8C45-2BC884E74E13}"/>
              </a:ext>
            </a:extLst>
          </p:cNvPr>
          <p:cNvSpPr txBox="1"/>
          <p:nvPr/>
        </p:nvSpPr>
        <p:spPr>
          <a:xfrm>
            <a:off x="6951938" y="3982548"/>
            <a:ext cx="2498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1600" dirty="0"/>
              <a:t>Entropy puts a lower bound</a:t>
            </a:r>
            <a:br>
              <a:rPr lang="en-US" sz="1600" dirty="0"/>
            </a:br>
            <a:r>
              <a:rPr lang="en-US" sz="1600" dirty="0"/>
              <a:t>on the uncertainty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A620E5-2EBF-8F01-B368-B00FF3F5AFFD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5844216" y="4176074"/>
            <a:ext cx="1107722" cy="9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2E8702-C2CA-39F0-C94E-E6A2FA6066AB}"/>
                  </a:ext>
                </a:extLst>
              </p:cNvPr>
              <p:cNvSpPr txBox="1"/>
              <p:nvPr/>
            </p:nvSpPr>
            <p:spPr>
              <a:xfrm>
                <a:off x="1439554" y="4621749"/>
                <a:ext cx="6330002" cy="1670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≥0  ⇒  </m:t>
                      </m:r>
                      <m:sSub>
                        <m:sSub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5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2E8702-C2CA-39F0-C94E-E6A2FA606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54" y="4621749"/>
                <a:ext cx="6330002" cy="16700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4F7EB-ACEC-C1BD-0DE7-302850F7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CA7E7-6E49-658C-AFDF-3DD2884670F3}"/>
              </a:ext>
            </a:extLst>
          </p:cNvPr>
          <p:cNvSpPr txBox="1"/>
          <p:nvPr/>
        </p:nvSpPr>
        <p:spPr>
          <a:xfrm>
            <a:off x="3039597" y="62526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10"/>
              </a:rPr>
              <a:t>https://assumptionsofphysics.org/autogen/briefs/004-ClassicalUncertaintyPrinciple.pdf</a:t>
            </a:r>
            <a:endParaRPr lang="en-US" sz="1200" dirty="0"/>
          </a:p>
          <a:p>
            <a:r>
              <a:rPr lang="en-US" sz="1200" dirty="0">
                <a:hlinkClick r:id="rId11"/>
              </a:rPr>
              <a:t>https://link.springer.com/article/10.1007/s10701-022-00555-z</a:t>
            </a:r>
            <a:r>
              <a:rPr lang="en-US" sz="12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15E370-FBE4-65EC-ADAF-E4BC97069D5F}"/>
              </a:ext>
            </a:extLst>
          </p:cNvPr>
          <p:cNvSpPr txBox="1"/>
          <p:nvPr/>
        </p:nvSpPr>
        <p:spPr>
          <a:xfrm>
            <a:off x="97344" y="410579"/>
            <a:ext cx="237718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i="1" dirty="0"/>
              <a:t>Found. Phys.</a:t>
            </a:r>
            <a:r>
              <a:rPr lang="en-US" sz="1600" dirty="0"/>
              <a:t> </a:t>
            </a:r>
            <a:r>
              <a:rPr lang="en-US" sz="1600" b="1" dirty="0"/>
              <a:t>52</a:t>
            </a:r>
            <a:r>
              <a:rPr lang="en-US" sz="1600" dirty="0"/>
              <a:t>, 40 (2022)</a:t>
            </a:r>
          </a:p>
        </p:txBody>
      </p:sp>
    </p:spTree>
    <p:extLst>
      <p:ext uri="{BB962C8B-B14F-4D97-AF65-F5344CB8AC3E}">
        <p14:creationId xmlns:p14="http://schemas.microsoft.com/office/powerpoint/2010/main" val="13355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7B77F-395F-827F-D1FB-E0238DF1A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02B1CF-5CDB-2C5A-A604-ED58C62A6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988" y="229025"/>
            <a:ext cx="5738251" cy="28189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7035CD-7231-AE6E-9976-EE32A54CE873}"/>
              </a:ext>
            </a:extLst>
          </p:cNvPr>
          <p:cNvSpPr txBox="1">
            <a:spLocks/>
          </p:cNvSpPr>
          <p:nvPr/>
        </p:nvSpPr>
        <p:spPr>
          <a:xfrm>
            <a:off x="365761" y="229025"/>
            <a:ext cx="3882794" cy="5909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+mn-lt"/>
              </a:rPr>
              <a:t>Comparing theories</a:t>
            </a:r>
            <a:endParaRPr lang="en-US" sz="28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55EAD-601B-A508-72CB-67FC24741727}"/>
              </a:ext>
            </a:extLst>
          </p:cNvPr>
          <p:cNvSpPr txBox="1"/>
          <p:nvPr/>
        </p:nvSpPr>
        <p:spPr>
          <a:xfrm>
            <a:off x="176221" y="2746436"/>
            <a:ext cx="5424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Entropy of quantum states is already non-negative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A4DA09-36E3-5773-9746-AF41D29502DE}"/>
              </a:ext>
            </a:extLst>
          </p:cNvPr>
          <p:cNvSpPr/>
          <p:nvPr/>
        </p:nvSpPr>
        <p:spPr>
          <a:xfrm>
            <a:off x="6426200" y="346076"/>
            <a:ext cx="5299075" cy="2473325"/>
          </a:xfrm>
          <a:custGeom>
            <a:avLst/>
            <a:gdLst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6350 w 5476989"/>
              <a:gd name="connsiteY0" fmla="*/ 191140 h 2663295"/>
              <a:gd name="connsiteX1" fmla="*/ 0 w 5476989"/>
              <a:gd name="connsiteY1" fmla="*/ 2626365 h 2663295"/>
              <a:gd name="connsiteX2" fmla="*/ 422275 w 5476989"/>
              <a:gd name="connsiteY2" fmla="*/ 1594490 h 2663295"/>
              <a:gd name="connsiteX3" fmla="*/ 2212975 w 5476989"/>
              <a:gd name="connsiteY3" fmla="*/ 676915 h 2663295"/>
              <a:gd name="connsiteX4" fmla="*/ 4038600 w 5476989"/>
              <a:gd name="connsiteY4" fmla="*/ 330840 h 2663295"/>
              <a:gd name="connsiteX5" fmla="*/ 5299075 w 5476989"/>
              <a:gd name="connsiteY5" fmla="*/ 175265 h 2663295"/>
              <a:gd name="connsiteX6" fmla="*/ 6350 w 5476989"/>
              <a:gd name="connsiteY6" fmla="*/ 191140 h 2663295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96520"/>
              <a:gd name="connsiteX1" fmla="*/ 0 w 5476989"/>
              <a:gd name="connsiteY1" fmla="*/ 2451100 h 2496520"/>
              <a:gd name="connsiteX2" fmla="*/ 422275 w 5476989"/>
              <a:gd name="connsiteY2" fmla="*/ 1419225 h 2496520"/>
              <a:gd name="connsiteX3" fmla="*/ 2212975 w 5476989"/>
              <a:gd name="connsiteY3" fmla="*/ 501650 h 2496520"/>
              <a:gd name="connsiteX4" fmla="*/ 4038600 w 5476989"/>
              <a:gd name="connsiteY4" fmla="*/ 155575 h 2496520"/>
              <a:gd name="connsiteX5" fmla="*/ 5299075 w 5476989"/>
              <a:gd name="connsiteY5" fmla="*/ 0 h 2496520"/>
              <a:gd name="connsiteX6" fmla="*/ 6350 w 5476989"/>
              <a:gd name="connsiteY6" fmla="*/ 15875 h 2496520"/>
              <a:gd name="connsiteX0" fmla="*/ 6350 w 5476989"/>
              <a:gd name="connsiteY0" fmla="*/ 15875 h 2451100"/>
              <a:gd name="connsiteX1" fmla="*/ 0 w 5476989"/>
              <a:gd name="connsiteY1" fmla="*/ 2451100 h 2451100"/>
              <a:gd name="connsiteX2" fmla="*/ 422275 w 5476989"/>
              <a:gd name="connsiteY2" fmla="*/ 1419225 h 2451100"/>
              <a:gd name="connsiteX3" fmla="*/ 2212975 w 5476989"/>
              <a:gd name="connsiteY3" fmla="*/ 501650 h 2451100"/>
              <a:gd name="connsiteX4" fmla="*/ 4038600 w 5476989"/>
              <a:gd name="connsiteY4" fmla="*/ 155575 h 2451100"/>
              <a:gd name="connsiteX5" fmla="*/ 5299075 w 5476989"/>
              <a:gd name="connsiteY5" fmla="*/ 0 h 2451100"/>
              <a:gd name="connsiteX6" fmla="*/ 6350 w 5476989"/>
              <a:gd name="connsiteY6" fmla="*/ 15875 h 2451100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299075"/>
              <a:gd name="connsiteY0" fmla="*/ 15875 h 2473325"/>
              <a:gd name="connsiteX1" fmla="*/ 0 w 5299075"/>
              <a:gd name="connsiteY1" fmla="*/ 2473325 h 2473325"/>
              <a:gd name="connsiteX2" fmla="*/ 422275 w 5299075"/>
              <a:gd name="connsiteY2" fmla="*/ 1419225 h 2473325"/>
              <a:gd name="connsiteX3" fmla="*/ 2212975 w 5299075"/>
              <a:gd name="connsiteY3" fmla="*/ 501650 h 2473325"/>
              <a:gd name="connsiteX4" fmla="*/ 4038600 w 5299075"/>
              <a:gd name="connsiteY4" fmla="*/ 155575 h 2473325"/>
              <a:gd name="connsiteX5" fmla="*/ 5299075 w 5299075"/>
              <a:gd name="connsiteY5" fmla="*/ 0 h 2473325"/>
              <a:gd name="connsiteX6" fmla="*/ 6350 w 5299075"/>
              <a:gd name="connsiteY6" fmla="*/ 15875 h 247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075" h="2473325">
                <a:moveTo>
                  <a:pt x="6350" y="15875"/>
                </a:moveTo>
                <a:cubicBezTo>
                  <a:pt x="4233" y="827617"/>
                  <a:pt x="2117" y="1661583"/>
                  <a:pt x="0" y="2473325"/>
                </a:cubicBezTo>
                <a:cubicBezTo>
                  <a:pt x="43921" y="2303992"/>
                  <a:pt x="69321" y="1862137"/>
                  <a:pt x="422275" y="1419225"/>
                </a:cubicBezTo>
                <a:cubicBezTo>
                  <a:pt x="775229" y="976313"/>
                  <a:pt x="1591204" y="661458"/>
                  <a:pt x="2212975" y="501650"/>
                </a:cubicBezTo>
                <a:cubicBezTo>
                  <a:pt x="2834746" y="341842"/>
                  <a:pt x="3524250" y="239183"/>
                  <a:pt x="4038600" y="155575"/>
                </a:cubicBezTo>
                <a:cubicBezTo>
                  <a:pt x="4552950" y="71967"/>
                  <a:pt x="4826529" y="32279"/>
                  <a:pt x="5299075" y="0"/>
                </a:cubicBezTo>
                <a:lnTo>
                  <a:pt x="6350" y="15875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485BF1-D188-FCFF-DCC5-8284D46C8C71}"/>
              </a:ext>
            </a:extLst>
          </p:cNvPr>
          <p:cNvSpPr/>
          <p:nvPr/>
        </p:nvSpPr>
        <p:spPr>
          <a:xfrm>
            <a:off x="6426200" y="2216150"/>
            <a:ext cx="5273675" cy="75565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6488FF-FBCF-8DE1-8C23-2C47F427A7B8}"/>
              </a:ext>
            </a:extLst>
          </p:cNvPr>
          <p:cNvSpPr txBox="1"/>
          <p:nvPr/>
        </p:nvSpPr>
        <p:spPr>
          <a:xfrm>
            <a:off x="7090289" y="2450069"/>
            <a:ext cx="397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3</a:t>
            </a:r>
            <a:r>
              <a:rPr lang="en-US" baseline="30000" dirty="0"/>
              <a:t>rd</a:t>
            </a:r>
            <a:r>
              <a:rPr lang="en-US" dirty="0"/>
              <a:t> law of thermodynamics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BF88A3-9181-7926-33F2-CC320ED98E08}"/>
              </a:ext>
            </a:extLst>
          </p:cNvPr>
          <p:cNvSpPr txBox="1"/>
          <p:nvPr/>
        </p:nvSpPr>
        <p:spPr>
          <a:xfrm>
            <a:off x="179563" y="3264875"/>
            <a:ext cx="583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gaussian bound quickly becomes very similar across theories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E87155-EEBB-2876-DA21-74FB1DFF6B3C}"/>
                  </a:ext>
                </a:extLst>
              </p:cNvPr>
              <p:cNvSpPr txBox="1"/>
              <p:nvPr/>
            </p:nvSpPr>
            <p:spPr>
              <a:xfrm>
                <a:off x="365761" y="1007986"/>
                <a:ext cx="2319033" cy="12610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E87155-EEBB-2876-DA21-74FB1DFF6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1" y="1007986"/>
                <a:ext cx="2319033" cy="12610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ED6BEF0-9400-EE89-7CE9-4D7583DB5F31}"/>
              </a:ext>
            </a:extLst>
          </p:cNvPr>
          <p:cNvSpPr txBox="1"/>
          <p:nvPr/>
        </p:nvSpPr>
        <p:spPr>
          <a:xfrm>
            <a:off x="989363" y="4144527"/>
            <a:ext cx="7967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Quantum mechanics incorporates the third law.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Classical mechanics does not.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549E35-6228-97F6-8536-C5BDB619F936}"/>
                  </a:ext>
                </a:extLst>
              </p:cNvPr>
              <p:cNvSpPr txBox="1"/>
              <p:nvPr/>
            </p:nvSpPr>
            <p:spPr>
              <a:xfrm>
                <a:off x="9128352" y="3057277"/>
                <a:ext cx="1253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549E35-6228-97F6-8536-C5BDB619F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352" y="3057277"/>
                <a:ext cx="12534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88F167-9080-2791-19F6-F9F4719F3E07}"/>
                  </a:ext>
                </a:extLst>
              </p:cNvPr>
              <p:cNvSpPr txBox="1"/>
              <p:nvPr/>
            </p:nvSpPr>
            <p:spPr>
              <a:xfrm>
                <a:off x="7307095" y="3462765"/>
                <a:ext cx="4714479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88F167-9080-2791-19F6-F9F4719F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095" y="3462765"/>
                <a:ext cx="4714479" cy="506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2286C0-AE97-B65C-58D7-B84932CCE2AB}"/>
                  </a:ext>
                </a:extLst>
              </p:cNvPr>
              <p:cNvSpPr txBox="1"/>
              <p:nvPr/>
            </p:nvSpPr>
            <p:spPr>
              <a:xfrm>
                <a:off x="11479458" y="1727524"/>
                <a:ext cx="592598" cy="4652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2286C0-AE97-B65C-58D7-B84932CCE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458" y="1727524"/>
                <a:ext cx="592598" cy="465256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7D8B56-489D-1C8A-4179-8E25E08CBE10}"/>
              </a:ext>
            </a:extLst>
          </p:cNvPr>
          <p:cNvSpPr txBox="1"/>
          <p:nvPr/>
        </p:nvSpPr>
        <p:spPr>
          <a:xfrm rot="20747837">
            <a:off x="6506019" y="639286"/>
            <a:ext cx="281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gaussian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0945D4-0A1E-5CA9-4300-1638B188BBA9}"/>
                  </a:ext>
                </a:extLst>
              </p:cNvPr>
              <p:cNvSpPr txBox="1"/>
              <p:nvPr/>
            </p:nvSpPr>
            <p:spPr>
              <a:xfrm>
                <a:off x="3098311" y="1015927"/>
                <a:ext cx="2319032" cy="12570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0945D4-0A1E-5CA9-4300-1638B188B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311" y="1015927"/>
                <a:ext cx="2319032" cy="1257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6FEFED1-39E5-6FAF-A53E-2727195A7ADE}"/>
              </a:ext>
            </a:extLst>
          </p:cNvPr>
          <p:cNvSpPr txBox="1"/>
          <p:nvPr/>
        </p:nvSpPr>
        <p:spPr>
          <a:xfrm>
            <a:off x="2958775" y="2201337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2.71828…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BFF1A8-C892-C3F1-5C11-D4613706BD93}"/>
              </a:ext>
            </a:extLst>
          </p:cNvPr>
          <p:cNvCxnSpPr/>
          <p:nvPr/>
        </p:nvCxnSpPr>
        <p:spPr>
          <a:xfrm flipH="1" flipV="1">
            <a:off x="2550695" y="2158699"/>
            <a:ext cx="445168" cy="193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67266C-9575-E0D9-C868-8172140D2951}"/>
              </a:ext>
            </a:extLst>
          </p:cNvPr>
          <p:cNvSpPr txBox="1"/>
          <p:nvPr/>
        </p:nvSpPr>
        <p:spPr>
          <a:xfrm>
            <a:off x="771959" y="1039251"/>
            <a:ext cx="93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302A1-E0FC-0160-ABDD-C925AE0C3951}"/>
              </a:ext>
            </a:extLst>
          </p:cNvPr>
          <p:cNvSpPr txBox="1"/>
          <p:nvPr/>
        </p:nvSpPr>
        <p:spPr>
          <a:xfrm>
            <a:off x="3468841" y="1036686"/>
            <a:ext cx="10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CDCD66-7AF9-E8A2-0361-12010488D775}"/>
              </a:ext>
            </a:extLst>
          </p:cNvPr>
          <p:cNvSpPr txBox="1"/>
          <p:nvPr/>
        </p:nvSpPr>
        <p:spPr>
          <a:xfrm>
            <a:off x="2222346" y="5146077"/>
            <a:ext cx="4576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Is this the only difference?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7CD33E-24D7-CD7C-50D4-94371005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19E935-10EC-6D81-A94E-1985D804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9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20B9F6-E8D4-2137-852F-C565306FC324}"/>
              </a:ext>
            </a:extLst>
          </p:cNvPr>
          <p:cNvSpPr txBox="1"/>
          <p:nvPr/>
        </p:nvSpPr>
        <p:spPr>
          <a:xfrm>
            <a:off x="313451" y="432196"/>
            <a:ext cx="11146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Suppose the lower bound on the entropy is the only difference,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then in the limit of high entropy of quantum mechanics we should recover classical mechanics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DAE04-25FC-DE33-8DFB-E1DB8B697546}"/>
              </a:ext>
            </a:extLst>
          </p:cNvPr>
          <p:cNvSpPr txBox="1"/>
          <p:nvPr/>
        </p:nvSpPr>
        <p:spPr>
          <a:xfrm>
            <a:off x="6294009" y="2001856"/>
            <a:ext cx="2560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Can we?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1466AC-6C72-38B1-FD22-DADCEDEC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D76F1-20FB-7DC4-F427-7C0F7447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4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55956-4187-4D36-C12C-930DDDBA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68" y="502166"/>
            <a:ext cx="3721958" cy="26806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B5664E-C8B9-7E4B-85EF-E4DCC46A0FD7}"/>
              </a:ext>
            </a:extLst>
          </p:cNvPr>
          <p:cNvGrpSpPr/>
          <p:nvPr/>
        </p:nvGrpSpPr>
        <p:grpSpPr>
          <a:xfrm>
            <a:off x="5390103" y="287251"/>
            <a:ext cx="5811253" cy="2936994"/>
            <a:chOff x="4902868" y="594274"/>
            <a:chExt cx="5811253" cy="29369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4F0959-466D-E260-1A33-473957097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8882" y="594274"/>
              <a:ext cx="5796407" cy="293699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0D3F9D-4CEA-BEF2-28D7-BC14437394EA}"/>
                </a:ext>
              </a:extLst>
            </p:cNvPr>
            <p:cNvSpPr/>
            <p:nvPr/>
          </p:nvSpPr>
          <p:spPr>
            <a:xfrm>
              <a:off x="4902868" y="2370220"/>
              <a:ext cx="5811253" cy="116104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7E30018-A31B-2585-091A-BF1A891F8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83" y="3406163"/>
            <a:ext cx="7163017" cy="3105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32CCA9-DF27-8568-C799-C55F9B7BD3E2}"/>
              </a:ext>
            </a:extLst>
          </p:cNvPr>
          <p:cNvSpPr txBox="1"/>
          <p:nvPr/>
        </p:nvSpPr>
        <p:spPr>
          <a:xfrm>
            <a:off x="2561647" y="2905863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06/01/2024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592B7B-F719-0180-FDD3-B2B8C69B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EE983-5F70-7CFB-83AA-1080F6B4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613D73-FF3F-9C8A-FE70-80D9287D2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32" y="1433977"/>
            <a:ext cx="7102777" cy="40060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46D4B4-7D84-0E3E-41C1-2D78F73DDEDA}"/>
              </a:ext>
            </a:extLst>
          </p:cNvPr>
          <p:cNvSpPr/>
          <p:nvPr/>
        </p:nvSpPr>
        <p:spPr>
          <a:xfrm>
            <a:off x="1117935" y="4403510"/>
            <a:ext cx="6818363" cy="1049233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C4AF6-9F01-9E4D-3206-16E58AD0F75E}"/>
              </a:ext>
            </a:extLst>
          </p:cNvPr>
          <p:cNvSpPr txBox="1"/>
          <p:nvPr/>
        </p:nvSpPr>
        <p:spPr>
          <a:xfrm>
            <a:off x="2430707" y="4743460"/>
            <a:ext cx="397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3</a:t>
            </a:r>
            <a:r>
              <a:rPr lang="en-US" baseline="30000" dirty="0"/>
              <a:t>rd</a:t>
            </a:r>
            <a:r>
              <a:rPr lang="en-US" dirty="0"/>
              <a:t> law of thermodynamics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FC06A-0928-DEDE-FDD1-A65C57640215}"/>
              </a:ext>
            </a:extLst>
          </p:cNvPr>
          <p:cNvSpPr txBox="1"/>
          <p:nvPr/>
        </p:nvSpPr>
        <p:spPr>
          <a:xfrm rot="20747837">
            <a:off x="1436330" y="2060529"/>
            <a:ext cx="281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excluded by gaussian bound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A31EF0-26DD-48A0-4D13-625C9D2E9572}"/>
              </a:ext>
            </a:extLst>
          </p:cNvPr>
          <p:cNvSpPr/>
          <p:nvPr/>
        </p:nvSpPr>
        <p:spPr>
          <a:xfrm>
            <a:off x="1117935" y="1614618"/>
            <a:ext cx="6925435" cy="3825882"/>
          </a:xfrm>
          <a:custGeom>
            <a:avLst/>
            <a:gdLst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6350 w 5476989"/>
              <a:gd name="connsiteY0" fmla="*/ 191140 h 2663295"/>
              <a:gd name="connsiteX1" fmla="*/ 0 w 5476989"/>
              <a:gd name="connsiteY1" fmla="*/ 2626365 h 2663295"/>
              <a:gd name="connsiteX2" fmla="*/ 422275 w 5476989"/>
              <a:gd name="connsiteY2" fmla="*/ 1594490 h 2663295"/>
              <a:gd name="connsiteX3" fmla="*/ 2212975 w 5476989"/>
              <a:gd name="connsiteY3" fmla="*/ 676915 h 2663295"/>
              <a:gd name="connsiteX4" fmla="*/ 4038600 w 5476989"/>
              <a:gd name="connsiteY4" fmla="*/ 330840 h 2663295"/>
              <a:gd name="connsiteX5" fmla="*/ 5299075 w 5476989"/>
              <a:gd name="connsiteY5" fmla="*/ 175265 h 2663295"/>
              <a:gd name="connsiteX6" fmla="*/ 6350 w 5476989"/>
              <a:gd name="connsiteY6" fmla="*/ 191140 h 2663295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96520"/>
              <a:gd name="connsiteX1" fmla="*/ 0 w 5476989"/>
              <a:gd name="connsiteY1" fmla="*/ 2451100 h 2496520"/>
              <a:gd name="connsiteX2" fmla="*/ 422275 w 5476989"/>
              <a:gd name="connsiteY2" fmla="*/ 1419225 h 2496520"/>
              <a:gd name="connsiteX3" fmla="*/ 2212975 w 5476989"/>
              <a:gd name="connsiteY3" fmla="*/ 501650 h 2496520"/>
              <a:gd name="connsiteX4" fmla="*/ 4038600 w 5476989"/>
              <a:gd name="connsiteY4" fmla="*/ 155575 h 2496520"/>
              <a:gd name="connsiteX5" fmla="*/ 5299075 w 5476989"/>
              <a:gd name="connsiteY5" fmla="*/ 0 h 2496520"/>
              <a:gd name="connsiteX6" fmla="*/ 6350 w 5476989"/>
              <a:gd name="connsiteY6" fmla="*/ 15875 h 2496520"/>
              <a:gd name="connsiteX0" fmla="*/ 6350 w 5476989"/>
              <a:gd name="connsiteY0" fmla="*/ 15875 h 2451100"/>
              <a:gd name="connsiteX1" fmla="*/ 0 w 5476989"/>
              <a:gd name="connsiteY1" fmla="*/ 2451100 h 2451100"/>
              <a:gd name="connsiteX2" fmla="*/ 422275 w 5476989"/>
              <a:gd name="connsiteY2" fmla="*/ 1419225 h 2451100"/>
              <a:gd name="connsiteX3" fmla="*/ 2212975 w 5476989"/>
              <a:gd name="connsiteY3" fmla="*/ 501650 h 2451100"/>
              <a:gd name="connsiteX4" fmla="*/ 4038600 w 5476989"/>
              <a:gd name="connsiteY4" fmla="*/ 155575 h 2451100"/>
              <a:gd name="connsiteX5" fmla="*/ 5299075 w 5476989"/>
              <a:gd name="connsiteY5" fmla="*/ 0 h 2451100"/>
              <a:gd name="connsiteX6" fmla="*/ 6350 w 5476989"/>
              <a:gd name="connsiteY6" fmla="*/ 15875 h 2451100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299075"/>
              <a:gd name="connsiteY0" fmla="*/ 15875 h 2473325"/>
              <a:gd name="connsiteX1" fmla="*/ 0 w 5299075"/>
              <a:gd name="connsiteY1" fmla="*/ 2473325 h 2473325"/>
              <a:gd name="connsiteX2" fmla="*/ 422275 w 5299075"/>
              <a:gd name="connsiteY2" fmla="*/ 1419225 h 2473325"/>
              <a:gd name="connsiteX3" fmla="*/ 2212975 w 5299075"/>
              <a:gd name="connsiteY3" fmla="*/ 501650 h 2473325"/>
              <a:gd name="connsiteX4" fmla="*/ 4038600 w 5299075"/>
              <a:gd name="connsiteY4" fmla="*/ 155575 h 2473325"/>
              <a:gd name="connsiteX5" fmla="*/ 5299075 w 5299075"/>
              <a:gd name="connsiteY5" fmla="*/ 0 h 2473325"/>
              <a:gd name="connsiteX6" fmla="*/ 6350 w 5299075"/>
              <a:gd name="connsiteY6" fmla="*/ 15875 h 2473325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35980 w 5296455"/>
              <a:gd name="connsiteY4" fmla="*/ 155575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25500 w 5296455"/>
              <a:gd name="connsiteY4" fmla="*/ 176534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4761990"/>
              <a:gd name="connsiteY0" fmla="*/ 0 h 2525569"/>
              <a:gd name="connsiteX1" fmla="*/ 0 w 4761990"/>
              <a:gd name="connsiteY1" fmla="*/ 2525569 h 2525569"/>
              <a:gd name="connsiteX2" fmla="*/ 419655 w 4761990"/>
              <a:gd name="connsiteY2" fmla="*/ 1403350 h 2525569"/>
              <a:gd name="connsiteX3" fmla="*/ 2210355 w 4761990"/>
              <a:gd name="connsiteY3" fmla="*/ 485775 h 2525569"/>
              <a:gd name="connsiteX4" fmla="*/ 4025500 w 4761990"/>
              <a:gd name="connsiteY4" fmla="*/ 160659 h 2525569"/>
              <a:gd name="connsiteX5" fmla="*/ 4761990 w 4761990"/>
              <a:gd name="connsiteY5" fmla="*/ 60104 h 2525569"/>
              <a:gd name="connsiteX6" fmla="*/ 3730 w 4761990"/>
              <a:gd name="connsiteY6" fmla="*/ 0 h 2525569"/>
              <a:gd name="connsiteX0" fmla="*/ 72 w 4802871"/>
              <a:gd name="connsiteY0" fmla="*/ 8016 h 2465466"/>
              <a:gd name="connsiteX1" fmla="*/ 40881 w 4802871"/>
              <a:gd name="connsiteY1" fmla="*/ 2465466 h 2465466"/>
              <a:gd name="connsiteX2" fmla="*/ 460536 w 4802871"/>
              <a:gd name="connsiteY2" fmla="*/ 1343247 h 2465466"/>
              <a:gd name="connsiteX3" fmla="*/ 2251236 w 4802871"/>
              <a:gd name="connsiteY3" fmla="*/ 425672 h 2465466"/>
              <a:gd name="connsiteX4" fmla="*/ 4066381 w 4802871"/>
              <a:gd name="connsiteY4" fmla="*/ 100556 h 2465466"/>
              <a:gd name="connsiteX5" fmla="*/ 4802871 w 4802871"/>
              <a:gd name="connsiteY5" fmla="*/ 1 h 2465466"/>
              <a:gd name="connsiteX6" fmla="*/ 72 w 4802871"/>
              <a:gd name="connsiteY6" fmla="*/ 8016 h 2465466"/>
              <a:gd name="connsiteX0" fmla="*/ 72 w 4802871"/>
              <a:gd name="connsiteY0" fmla="*/ 0 h 2473170"/>
              <a:gd name="connsiteX1" fmla="*/ 40881 w 4802871"/>
              <a:gd name="connsiteY1" fmla="*/ 2473170 h 2473170"/>
              <a:gd name="connsiteX2" fmla="*/ 460536 w 4802871"/>
              <a:gd name="connsiteY2" fmla="*/ 1350951 h 2473170"/>
              <a:gd name="connsiteX3" fmla="*/ 2251236 w 4802871"/>
              <a:gd name="connsiteY3" fmla="*/ 433376 h 2473170"/>
              <a:gd name="connsiteX4" fmla="*/ 4066381 w 4802871"/>
              <a:gd name="connsiteY4" fmla="*/ 108260 h 2473170"/>
              <a:gd name="connsiteX5" fmla="*/ 4802871 w 4802871"/>
              <a:gd name="connsiteY5" fmla="*/ 7705 h 2473170"/>
              <a:gd name="connsiteX6" fmla="*/ 72 w 4802871"/>
              <a:gd name="connsiteY6" fmla="*/ 0 h 2473170"/>
              <a:gd name="connsiteX0" fmla="*/ 343568 w 5146367"/>
              <a:gd name="connsiteY0" fmla="*/ 0 h 2506306"/>
              <a:gd name="connsiteX1" fmla="*/ 385423 w 5146367"/>
              <a:gd name="connsiteY1" fmla="*/ 2007326 h 2506306"/>
              <a:gd name="connsiteX2" fmla="*/ 384377 w 5146367"/>
              <a:gd name="connsiteY2" fmla="*/ 2473170 h 2506306"/>
              <a:gd name="connsiteX3" fmla="*/ 804032 w 5146367"/>
              <a:gd name="connsiteY3" fmla="*/ 1350951 h 2506306"/>
              <a:gd name="connsiteX4" fmla="*/ 2594732 w 5146367"/>
              <a:gd name="connsiteY4" fmla="*/ 433376 h 2506306"/>
              <a:gd name="connsiteX5" fmla="*/ 4409877 w 5146367"/>
              <a:gd name="connsiteY5" fmla="*/ 108260 h 2506306"/>
              <a:gd name="connsiteX6" fmla="*/ 5146367 w 5146367"/>
              <a:gd name="connsiteY6" fmla="*/ 7705 h 2506306"/>
              <a:gd name="connsiteX7" fmla="*/ 343568 w 5146367"/>
              <a:gd name="connsiteY7" fmla="*/ 0 h 2506306"/>
              <a:gd name="connsiteX0" fmla="*/ 0 w 4802799"/>
              <a:gd name="connsiteY0" fmla="*/ 0 h 2506306"/>
              <a:gd name="connsiteX1" fmla="*/ 41855 w 4802799"/>
              <a:gd name="connsiteY1" fmla="*/ 2007326 h 2506306"/>
              <a:gd name="connsiteX2" fmla="*/ 40809 w 4802799"/>
              <a:gd name="connsiteY2" fmla="*/ 2473170 h 2506306"/>
              <a:gd name="connsiteX3" fmla="*/ 460464 w 4802799"/>
              <a:gd name="connsiteY3" fmla="*/ 1350951 h 2506306"/>
              <a:gd name="connsiteX4" fmla="*/ 2251164 w 4802799"/>
              <a:gd name="connsiteY4" fmla="*/ 433376 h 2506306"/>
              <a:gd name="connsiteX5" fmla="*/ 4066309 w 4802799"/>
              <a:gd name="connsiteY5" fmla="*/ 108260 h 2506306"/>
              <a:gd name="connsiteX6" fmla="*/ 4802799 w 4802799"/>
              <a:gd name="connsiteY6" fmla="*/ 7705 h 2506306"/>
              <a:gd name="connsiteX7" fmla="*/ 0 w 4802799"/>
              <a:gd name="connsiteY7" fmla="*/ 0 h 2506306"/>
              <a:gd name="connsiteX0" fmla="*/ 0 w 4802799"/>
              <a:gd name="connsiteY0" fmla="*/ 0 h 2473170"/>
              <a:gd name="connsiteX1" fmla="*/ 41855 w 4802799"/>
              <a:gd name="connsiteY1" fmla="*/ 2007326 h 2473170"/>
              <a:gd name="connsiteX2" fmla="*/ 40809 w 4802799"/>
              <a:gd name="connsiteY2" fmla="*/ 2473170 h 2473170"/>
              <a:gd name="connsiteX3" fmla="*/ 460464 w 4802799"/>
              <a:gd name="connsiteY3" fmla="*/ 1350951 h 2473170"/>
              <a:gd name="connsiteX4" fmla="*/ 2251164 w 4802799"/>
              <a:gd name="connsiteY4" fmla="*/ 433376 h 2473170"/>
              <a:gd name="connsiteX5" fmla="*/ 4066309 w 4802799"/>
              <a:gd name="connsiteY5" fmla="*/ 108260 h 2473170"/>
              <a:gd name="connsiteX6" fmla="*/ 4802799 w 4802799"/>
              <a:gd name="connsiteY6" fmla="*/ 7705 h 2473170"/>
              <a:gd name="connsiteX7" fmla="*/ 0 w 4802799"/>
              <a:gd name="connsiteY7" fmla="*/ 0 h 2473170"/>
              <a:gd name="connsiteX0" fmla="*/ 13165 w 4815964"/>
              <a:gd name="connsiteY0" fmla="*/ 0 h 2509198"/>
              <a:gd name="connsiteX1" fmla="*/ 1 w 4815964"/>
              <a:gd name="connsiteY1" fmla="*/ 2463193 h 2509198"/>
              <a:gd name="connsiteX2" fmla="*/ 53974 w 4815964"/>
              <a:gd name="connsiteY2" fmla="*/ 2473170 h 2509198"/>
              <a:gd name="connsiteX3" fmla="*/ 473629 w 4815964"/>
              <a:gd name="connsiteY3" fmla="*/ 1350951 h 2509198"/>
              <a:gd name="connsiteX4" fmla="*/ 2264329 w 4815964"/>
              <a:gd name="connsiteY4" fmla="*/ 433376 h 2509198"/>
              <a:gd name="connsiteX5" fmla="*/ 4079474 w 4815964"/>
              <a:gd name="connsiteY5" fmla="*/ 108260 h 2509198"/>
              <a:gd name="connsiteX6" fmla="*/ 4815964 w 4815964"/>
              <a:gd name="connsiteY6" fmla="*/ 7705 h 2509198"/>
              <a:gd name="connsiteX7" fmla="*/ 13165 w 4815964"/>
              <a:gd name="connsiteY7" fmla="*/ 0 h 2509198"/>
              <a:gd name="connsiteX0" fmla="*/ 13164 w 4815963"/>
              <a:gd name="connsiteY0" fmla="*/ 0 h 2473170"/>
              <a:gd name="connsiteX1" fmla="*/ 0 w 4815963"/>
              <a:gd name="connsiteY1" fmla="*/ 246319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13164 w 4815963"/>
              <a:gd name="connsiteY0" fmla="*/ 0 h 2473170"/>
              <a:gd name="connsiteX1" fmla="*/ 0 w 4815963"/>
              <a:gd name="connsiteY1" fmla="*/ 247105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8519" h="2478409">
                <a:moveTo>
                  <a:pt x="0" y="0"/>
                </a:moveTo>
                <a:lnTo>
                  <a:pt x="2556" y="2476292"/>
                </a:lnTo>
                <a:lnTo>
                  <a:pt x="56529" y="2478409"/>
                </a:lnTo>
                <a:cubicBezTo>
                  <a:pt x="100450" y="2309076"/>
                  <a:pt x="123512" y="1779995"/>
                  <a:pt x="468324" y="1350951"/>
                </a:cubicBezTo>
                <a:cubicBezTo>
                  <a:pt x="813136" y="921907"/>
                  <a:pt x="1664599" y="589838"/>
                  <a:pt x="2266884" y="438615"/>
                </a:cubicBezTo>
                <a:cubicBezTo>
                  <a:pt x="2869169" y="287392"/>
                  <a:pt x="3567680" y="181387"/>
                  <a:pt x="4082029" y="113499"/>
                </a:cubicBezTo>
                <a:cubicBezTo>
                  <a:pt x="4596379" y="29891"/>
                  <a:pt x="4421950" y="60942"/>
                  <a:pt x="4818519" y="129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A58D43-7E57-CF93-B12A-E0EDA135BD67}"/>
              </a:ext>
            </a:extLst>
          </p:cNvPr>
          <p:cNvCxnSpPr>
            <a:cxnSpLocks/>
          </p:cNvCxnSpPr>
          <p:nvPr/>
        </p:nvCxnSpPr>
        <p:spPr>
          <a:xfrm>
            <a:off x="948832" y="5799438"/>
            <a:ext cx="651016" cy="0"/>
          </a:xfrm>
          <a:prstGeom prst="line">
            <a:avLst/>
          </a:prstGeom>
          <a:ln w="28575">
            <a:solidFill>
              <a:srgbClr val="4F8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376E72-FE14-C715-09F2-EAAA63B61402}"/>
              </a:ext>
            </a:extLst>
          </p:cNvPr>
          <p:cNvCxnSpPr>
            <a:cxnSpLocks/>
          </p:cNvCxnSpPr>
          <p:nvPr/>
        </p:nvCxnSpPr>
        <p:spPr>
          <a:xfrm>
            <a:off x="948832" y="6042454"/>
            <a:ext cx="651016" cy="0"/>
          </a:xfrm>
          <a:prstGeom prst="line">
            <a:avLst/>
          </a:prstGeom>
          <a:ln w="28575">
            <a:solidFill>
              <a:srgbClr val="C64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A5E8B6-8600-02F8-342F-83ACE9A2BF68}"/>
              </a:ext>
            </a:extLst>
          </p:cNvPr>
          <p:cNvSpPr txBox="1"/>
          <p:nvPr/>
        </p:nvSpPr>
        <p:spPr>
          <a:xfrm>
            <a:off x="1599848" y="5594348"/>
            <a:ext cx="93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FBD2D4-42AF-40E3-3215-E3ADF960B34E}"/>
              </a:ext>
            </a:extLst>
          </p:cNvPr>
          <p:cNvSpPr txBox="1"/>
          <p:nvPr/>
        </p:nvSpPr>
        <p:spPr>
          <a:xfrm>
            <a:off x="1599848" y="5834362"/>
            <a:ext cx="10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BBB6CC-2CC6-D0FC-7C67-39CC900D3282}"/>
              </a:ext>
            </a:extLst>
          </p:cNvPr>
          <p:cNvSpPr/>
          <p:nvPr/>
        </p:nvSpPr>
        <p:spPr>
          <a:xfrm>
            <a:off x="1426407" y="3032840"/>
            <a:ext cx="1143602" cy="1366372"/>
          </a:xfrm>
          <a:custGeom>
            <a:avLst/>
            <a:gdLst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410155 w 5880794"/>
              <a:gd name="connsiteY0" fmla="*/ 191140 h 2663295"/>
              <a:gd name="connsiteX1" fmla="*/ 403805 w 5880794"/>
              <a:gd name="connsiteY1" fmla="*/ 2626365 h 2663295"/>
              <a:gd name="connsiteX2" fmla="*/ 826080 w 5880794"/>
              <a:gd name="connsiteY2" fmla="*/ 1594490 h 2663295"/>
              <a:gd name="connsiteX3" fmla="*/ 2616780 w 5880794"/>
              <a:gd name="connsiteY3" fmla="*/ 676915 h 2663295"/>
              <a:gd name="connsiteX4" fmla="*/ 4442405 w 5880794"/>
              <a:gd name="connsiteY4" fmla="*/ 330840 h 2663295"/>
              <a:gd name="connsiteX5" fmla="*/ 5702880 w 5880794"/>
              <a:gd name="connsiteY5" fmla="*/ 175265 h 2663295"/>
              <a:gd name="connsiteX6" fmla="*/ 410155 w 5880794"/>
              <a:gd name="connsiteY6" fmla="*/ 191140 h 2663295"/>
              <a:gd name="connsiteX0" fmla="*/ 6350 w 5476989"/>
              <a:gd name="connsiteY0" fmla="*/ 191140 h 2663295"/>
              <a:gd name="connsiteX1" fmla="*/ 0 w 5476989"/>
              <a:gd name="connsiteY1" fmla="*/ 2626365 h 2663295"/>
              <a:gd name="connsiteX2" fmla="*/ 422275 w 5476989"/>
              <a:gd name="connsiteY2" fmla="*/ 1594490 h 2663295"/>
              <a:gd name="connsiteX3" fmla="*/ 2212975 w 5476989"/>
              <a:gd name="connsiteY3" fmla="*/ 676915 h 2663295"/>
              <a:gd name="connsiteX4" fmla="*/ 4038600 w 5476989"/>
              <a:gd name="connsiteY4" fmla="*/ 330840 h 2663295"/>
              <a:gd name="connsiteX5" fmla="*/ 5299075 w 5476989"/>
              <a:gd name="connsiteY5" fmla="*/ 175265 h 2663295"/>
              <a:gd name="connsiteX6" fmla="*/ 6350 w 5476989"/>
              <a:gd name="connsiteY6" fmla="*/ 191140 h 2663295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88030"/>
              <a:gd name="connsiteX1" fmla="*/ 0 w 5476989"/>
              <a:gd name="connsiteY1" fmla="*/ 2451100 h 2488030"/>
              <a:gd name="connsiteX2" fmla="*/ 422275 w 5476989"/>
              <a:gd name="connsiteY2" fmla="*/ 1419225 h 2488030"/>
              <a:gd name="connsiteX3" fmla="*/ 2212975 w 5476989"/>
              <a:gd name="connsiteY3" fmla="*/ 501650 h 2488030"/>
              <a:gd name="connsiteX4" fmla="*/ 4038600 w 5476989"/>
              <a:gd name="connsiteY4" fmla="*/ 155575 h 2488030"/>
              <a:gd name="connsiteX5" fmla="*/ 5299075 w 5476989"/>
              <a:gd name="connsiteY5" fmla="*/ 0 h 2488030"/>
              <a:gd name="connsiteX6" fmla="*/ 6350 w 5476989"/>
              <a:gd name="connsiteY6" fmla="*/ 15875 h 2488030"/>
              <a:gd name="connsiteX0" fmla="*/ 6350 w 5476989"/>
              <a:gd name="connsiteY0" fmla="*/ 15875 h 2496520"/>
              <a:gd name="connsiteX1" fmla="*/ 0 w 5476989"/>
              <a:gd name="connsiteY1" fmla="*/ 2451100 h 2496520"/>
              <a:gd name="connsiteX2" fmla="*/ 422275 w 5476989"/>
              <a:gd name="connsiteY2" fmla="*/ 1419225 h 2496520"/>
              <a:gd name="connsiteX3" fmla="*/ 2212975 w 5476989"/>
              <a:gd name="connsiteY3" fmla="*/ 501650 h 2496520"/>
              <a:gd name="connsiteX4" fmla="*/ 4038600 w 5476989"/>
              <a:gd name="connsiteY4" fmla="*/ 155575 h 2496520"/>
              <a:gd name="connsiteX5" fmla="*/ 5299075 w 5476989"/>
              <a:gd name="connsiteY5" fmla="*/ 0 h 2496520"/>
              <a:gd name="connsiteX6" fmla="*/ 6350 w 5476989"/>
              <a:gd name="connsiteY6" fmla="*/ 15875 h 2496520"/>
              <a:gd name="connsiteX0" fmla="*/ 6350 w 5476989"/>
              <a:gd name="connsiteY0" fmla="*/ 15875 h 2451100"/>
              <a:gd name="connsiteX1" fmla="*/ 0 w 5476989"/>
              <a:gd name="connsiteY1" fmla="*/ 2451100 h 2451100"/>
              <a:gd name="connsiteX2" fmla="*/ 422275 w 5476989"/>
              <a:gd name="connsiteY2" fmla="*/ 1419225 h 2451100"/>
              <a:gd name="connsiteX3" fmla="*/ 2212975 w 5476989"/>
              <a:gd name="connsiteY3" fmla="*/ 501650 h 2451100"/>
              <a:gd name="connsiteX4" fmla="*/ 4038600 w 5476989"/>
              <a:gd name="connsiteY4" fmla="*/ 155575 h 2451100"/>
              <a:gd name="connsiteX5" fmla="*/ 5299075 w 5476989"/>
              <a:gd name="connsiteY5" fmla="*/ 0 h 2451100"/>
              <a:gd name="connsiteX6" fmla="*/ 6350 w 5476989"/>
              <a:gd name="connsiteY6" fmla="*/ 15875 h 2451100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476989"/>
              <a:gd name="connsiteY0" fmla="*/ 15875 h 2473325"/>
              <a:gd name="connsiteX1" fmla="*/ 0 w 5476989"/>
              <a:gd name="connsiteY1" fmla="*/ 2473325 h 2473325"/>
              <a:gd name="connsiteX2" fmla="*/ 422275 w 5476989"/>
              <a:gd name="connsiteY2" fmla="*/ 1419225 h 2473325"/>
              <a:gd name="connsiteX3" fmla="*/ 2212975 w 5476989"/>
              <a:gd name="connsiteY3" fmla="*/ 501650 h 2473325"/>
              <a:gd name="connsiteX4" fmla="*/ 4038600 w 5476989"/>
              <a:gd name="connsiteY4" fmla="*/ 155575 h 2473325"/>
              <a:gd name="connsiteX5" fmla="*/ 5299075 w 5476989"/>
              <a:gd name="connsiteY5" fmla="*/ 0 h 2473325"/>
              <a:gd name="connsiteX6" fmla="*/ 6350 w 5476989"/>
              <a:gd name="connsiteY6" fmla="*/ 15875 h 2473325"/>
              <a:gd name="connsiteX0" fmla="*/ 6350 w 5299075"/>
              <a:gd name="connsiteY0" fmla="*/ 15875 h 2473325"/>
              <a:gd name="connsiteX1" fmla="*/ 0 w 5299075"/>
              <a:gd name="connsiteY1" fmla="*/ 2473325 h 2473325"/>
              <a:gd name="connsiteX2" fmla="*/ 422275 w 5299075"/>
              <a:gd name="connsiteY2" fmla="*/ 1419225 h 2473325"/>
              <a:gd name="connsiteX3" fmla="*/ 2212975 w 5299075"/>
              <a:gd name="connsiteY3" fmla="*/ 501650 h 2473325"/>
              <a:gd name="connsiteX4" fmla="*/ 4038600 w 5299075"/>
              <a:gd name="connsiteY4" fmla="*/ 155575 h 2473325"/>
              <a:gd name="connsiteX5" fmla="*/ 5299075 w 5299075"/>
              <a:gd name="connsiteY5" fmla="*/ 0 h 2473325"/>
              <a:gd name="connsiteX6" fmla="*/ 6350 w 5299075"/>
              <a:gd name="connsiteY6" fmla="*/ 15875 h 2473325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35980 w 5296455"/>
              <a:gd name="connsiteY4" fmla="*/ 155575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5296455"/>
              <a:gd name="connsiteY0" fmla="*/ 15875 h 2541444"/>
              <a:gd name="connsiteX1" fmla="*/ 0 w 5296455"/>
              <a:gd name="connsiteY1" fmla="*/ 2541444 h 2541444"/>
              <a:gd name="connsiteX2" fmla="*/ 419655 w 5296455"/>
              <a:gd name="connsiteY2" fmla="*/ 1419225 h 2541444"/>
              <a:gd name="connsiteX3" fmla="*/ 2210355 w 5296455"/>
              <a:gd name="connsiteY3" fmla="*/ 501650 h 2541444"/>
              <a:gd name="connsiteX4" fmla="*/ 4025500 w 5296455"/>
              <a:gd name="connsiteY4" fmla="*/ 176534 h 2541444"/>
              <a:gd name="connsiteX5" fmla="*/ 5296455 w 5296455"/>
              <a:gd name="connsiteY5" fmla="*/ 0 h 2541444"/>
              <a:gd name="connsiteX6" fmla="*/ 3730 w 5296455"/>
              <a:gd name="connsiteY6" fmla="*/ 15875 h 2541444"/>
              <a:gd name="connsiteX0" fmla="*/ 3730 w 4761990"/>
              <a:gd name="connsiteY0" fmla="*/ 0 h 2525569"/>
              <a:gd name="connsiteX1" fmla="*/ 0 w 4761990"/>
              <a:gd name="connsiteY1" fmla="*/ 2525569 h 2525569"/>
              <a:gd name="connsiteX2" fmla="*/ 419655 w 4761990"/>
              <a:gd name="connsiteY2" fmla="*/ 1403350 h 2525569"/>
              <a:gd name="connsiteX3" fmla="*/ 2210355 w 4761990"/>
              <a:gd name="connsiteY3" fmla="*/ 485775 h 2525569"/>
              <a:gd name="connsiteX4" fmla="*/ 4025500 w 4761990"/>
              <a:gd name="connsiteY4" fmla="*/ 160659 h 2525569"/>
              <a:gd name="connsiteX5" fmla="*/ 4761990 w 4761990"/>
              <a:gd name="connsiteY5" fmla="*/ 60104 h 2525569"/>
              <a:gd name="connsiteX6" fmla="*/ 3730 w 4761990"/>
              <a:gd name="connsiteY6" fmla="*/ 0 h 2525569"/>
              <a:gd name="connsiteX0" fmla="*/ 72 w 4802871"/>
              <a:gd name="connsiteY0" fmla="*/ 8016 h 2465466"/>
              <a:gd name="connsiteX1" fmla="*/ 40881 w 4802871"/>
              <a:gd name="connsiteY1" fmla="*/ 2465466 h 2465466"/>
              <a:gd name="connsiteX2" fmla="*/ 460536 w 4802871"/>
              <a:gd name="connsiteY2" fmla="*/ 1343247 h 2465466"/>
              <a:gd name="connsiteX3" fmla="*/ 2251236 w 4802871"/>
              <a:gd name="connsiteY3" fmla="*/ 425672 h 2465466"/>
              <a:gd name="connsiteX4" fmla="*/ 4066381 w 4802871"/>
              <a:gd name="connsiteY4" fmla="*/ 100556 h 2465466"/>
              <a:gd name="connsiteX5" fmla="*/ 4802871 w 4802871"/>
              <a:gd name="connsiteY5" fmla="*/ 1 h 2465466"/>
              <a:gd name="connsiteX6" fmla="*/ 72 w 4802871"/>
              <a:gd name="connsiteY6" fmla="*/ 8016 h 2465466"/>
              <a:gd name="connsiteX0" fmla="*/ 72 w 4802871"/>
              <a:gd name="connsiteY0" fmla="*/ 0 h 2473170"/>
              <a:gd name="connsiteX1" fmla="*/ 40881 w 4802871"/>
              <a:gd name="connsiteY1" fmla="*/ 2473170 h 2473170"/>
              <a:gd name="connsiteX2" fmla="*/ 460536 w 4802871"/>
              <a:gd name="connsiteY2" fmla="*/ 1350951 h 2473170"/>
              <a:gd name="connsiteX3" fmla="*/ 2251236 w 4802871"/>
              <a:gd name="connsiteY3" fmla="*/ 433376 h 2473170"/>
              <a:gd name="connsiteX4" fmla="*/ 4066381 w 4802871"/>
              <a:gd name="connsiteY4" fmla="*/ 108260 h 2473170"/>
              <a:gd name="connsiteX5" fmla="*/ 4802871 w 4802871"/>
              <a:gd name="connsiteY5" fmla="*/ 7705 h 2473170"/>
              <a:gd name="connsiteX6" fmla="*/ 72 w 4802871"/>
              <a:gd name="connsiteY6" fmla="*/ 0 h 2473170"/>
              <a:gd name="connsiteX0" fmla="*/ 343568 w 5146367"/>
              <a:gd name="connsiteY0" fmla="*/ 0 h 2506306"/>
              <a:gd name="connsiteX1" fmla="*/ 385423 w 5146367"/>
              <a:gd name="connsiteY1" fmla="*/ 2007326 h 2506306"/>
              <a:gd name="connsiteX2" fmla="*/ 384377 w 5146367"/>
              <a:gd name="connsiteY2" fmla="*/ 2473170 h 2506306"/>
              <a:gd name="connsiteX3" fmla="*/ 804032 w 5146367"/>
              <a:gd name="connsiteY3" fmla="*/ 1350951 h 2506306"/>
              <a:gd name="connsiteX4" fmla="*/ 2594732 w 5146367"/>
              <a:gd name="connsiteY4" fmla="*/ 433376 h 2506306"/>
              <a:gd name="connsiteX5" fmla="*/ 4409877 w 5146367"/>
              <a:gd name="connsiteY5" fmla="*/ 108260 h 2506306"/>
              <a:gd name="connsiteX6" fmla="*/ 5146367 w 5146367"/>
              <a:gd name="connsiteY6" fmla="*/ 7705 h 2506306"/>
              <a:gd name="connsiteX7" fmla="*/ 343568 w 5146367"/>
              <a:gd name="connsiteY7" fmla="*/ 0 h 2506306"/>
              <a:gd name="connsiteX0" fmla="*/ 0 w 4802799"/>
              <a:gd name="connsiteY0" fmla="*/ 0 h 2506306"/>
              <a:gd name="connsiteX1" fmla="*/ 41855 w 4802799"/>
              <a:gd name="connsiteY1" fmla="*/ 2007326 h 2506306"/>
              <a:gd name="connsiteX2" fmla="*/ 40809 w 4802799"/>
              <a:gd name="connsiteY2" fmla="*/ 2473170 h 2506306"/>
              <a:gd name="connsiteX3" fmla="*/ 460464 w 4802799"/>
              <a:gd name="connsiteY3" fmla="*/ 1350951 h 2506306"/>
              <a:gd name="connsiteX4" fmla="*/ 2251164 w 4802799"/>
              <a:gd name="connsiteY4" fmla="*/ 433376 h 2506306"/>
              <a:gd name="connsiteX5" fmla="*/ 4066309 w 4802799"/>
              <a:gd name="connsiteY5" fmla="*/ 108260 h 2506306"/>
              <a:gd name="connsiteX6" fmla="*/ 4802799 w 4802799"/>
              <a:gd name="connsiteY6" fmla="*/ 7705 h 2506306"/>
              <a:gd name="connsiteX7" fmla="*/ 0 w 4802799"/>
              <a:gd name="connsiteY7" fmla="*/ 0 h 2506306"/>
              <a:gd name="connsiteX0" fmla="*/ 0 w 4802799"/>
              <a:gd name="connsiteY0" fmla="*/ 0 h 2473170"/>
              <a:gd name="connsiteX1" fmla="*/ 41855 w 4802799"/>
              <a:gd name="connsiteY1" fmla="*/ 2007326 h 2473170"/>
              <a:gd name="connsiteX2" fmla="*/ 40809 w 4802799"/>
              <a:gd name="connsiteY2" fmla="*/ 2473170 h 2473170"/>
              <a:gd name="connsiteX3" fmla="*/ 460464 w 4802799"/>
              <a:gd name="connsiteY3" fmla="*/ 1350951 h 2473170"/>
              <a:gd name="connsiteX4" fmla="*/ 2251164 w 4802799"/>
              <a:gd name="connsiteY4" fmla="*/ 433376 h 2473170"/>
              <a:gd name="connsiteX5" fmla="*/ 4066309 w 4802799"/>
              <a:gd name="connsiteY5" fmla="*/ 108260 h 2473170"/>
              <a:gd name="connsiteX6" fmla="*/ 4802799 w 4802799"/>
              <a:gd name="connsiteY6" fmla="*/ 7705 h 2473170"/>
              <a:gd name="connsiteX7" fmla="*/ 0 w 4802799"/>
              <a:gd name="connsiteY7" fmla="*/ 0 h 2473170"/>
              <a:gd name="connsiteX0" fmla="*/ 13165 w 4815964"/>
              <a:gd name="connsiteY0" fmla="*/ 0 h 2509198"/>
              <a:gd name="connsiteX1" fmla="*/ 1 w 4815964"/>
              <a:gd name="connsiteY1" fmla="*/ 2463193 h 2509198"/>
              <a:gd name="connsiteX2" fmla="*/ 53974 w 4815964"/>
              <a:gd name="connsiteY2" fmla="*/ 2473170 h 2509198"/>
              <a:gd name="connsiteX3" fmla="*/ 473629 w 4815964"/>
              <a:gd name="connsiteY3" fmla="*/ 1350951 h 2509198"/>
              <a:gd name="connsiteX4" fmla="*/ 2264329 w 4815964"/>
              <a:gd name="connsiteY4" fmla="*/ 433376 h 2509198"/>
              <a:gd name="connsiteX5" fmla="*/ 4079474 w 4815964"/>
              <a:gd name="connsiteY5" fmla="*/ 108260 h 2509198"/>
              <a:gd name="connsiteX6" fmla="*/ 4815964 w 4815964"/>
              <a:gd name="connsiteY6" fmla="*/ 7705 h 2509198"/>
              <a:gd name="connsiteX7" fmla="*/ 13165 w 4815964"/>
              <a:gd name="connsiteY7" fmla="*/ 0 h 2509198"/>
              <a:gd name="connsiteX0" fmla="*/ 13164 w 4815963"/>
              <a:gd name="connsiteY0" fmla="*/ 0 h 2473170"/>
              <a:gd name="connsiteX1" fmla="*/ 0 w 4815963"/>
              <a:gd name="connsiteY1" fmla="*/ 246319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13164 w 4815963"/>
              <a:gd name="connsiteY0" fmla="*/ 0 h 2473170"/>
              <a:gd name="connsiteX1" fmla="*/ 0 w 4815963"/>
              <a:gd name="connsiteY1" fmla="*/ 2471053 h 2473170"/>
              <a:gd name="connsiteX2" fmla="*/ 53973 w 4815963"/>
              <a:gd name="connsiteY2" fmla="*/ 2473170 h 2473170"/>
              <a:gd name="connsiteX3" fmla="*/ 473628 w 4815963"/>
              <a:gd name="connsiteY3" fmla="*/ 1350951 h 2473170"/>
              <a:gd name="connsiteX4" fmla="*/ 2264328 w 4815963"/>
              <a:gd name="connsiteY4" fmla="*/ 433376 h 2473170"/>
              <a:gd name="connsiteX5" fmla="*/ 4079473 w 4815963"/>
              <a:gd name="connsiteY5" fmla="*/ 108260 h 2473170"/>
              <a:gd name="connsiteX6" fmla="*/ 4815963 w 4815963"/>
              <a:gd name="connsiteY6" fmla="*/ 7705 h 2473170"/>
              <a:gd name="connsiteX7" fmla="*/ 13164 w 4815963"/>
              <a:gd name="connsiteY7" fmla="*/ 0 h 2473170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76184 w 4818519"/>
              <a:gd name="connsiteY3" fmla="*/ 1356190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8409"/>
              <a:gd name="connsiteX1" fmla="*/ 2556 w 4818519"/>
              <a:gd name="connsiteY1" fmla="*/ 2476292 h 2478409"/>
              <a:gd name="connsiteX2" fmla="*/ 56529 w 4818519"/>
              <a:gd name="connsiteY2" fmla="*/ 2478409 h 2478409"/>
              <a:gd name="connsiteX3" fmla="*/ 468324 w 4818519"/>
              <a:gd name="connsiteY3" fmla="*/ 1350951 h 2478409"/>
              <a:gd name="connsiteX4" fmla="*/ 2266884 w 4818519"/>
              <a:gd name="connsiteY4" fmla="*/ 438615 h 2478409"/>
              <a:gd name="connsiteX5" fmla="*/ 4082029 w 4818519"/>
              <a:gd name="connsiteY5" fmla="*/ 113499 h 2478409"/>
              <a:gd name="connsiteX6" fmla="*/ 4818519 w 4818519"/>
              <a:gd name="connsiteY6" fmla="*/ 12944 h 2478409"/>
              <a:gd name="connsiteX7" fmla="*/ 0 w 4818519"/>
              <a:gd name="connsiteY7" fmla="*/ 0 h 2478409"/>
              <a:gd name="connsiteX0" fmla="*/ 0 w 4818519"/>
              <a:gd name="connsiteY0" fmla="*/ 0 h 2476292"/>
              <a:gd name="connsiteX1" fmla="*/ 2556 w 4818519"/>
              <a:gd name="connsiteY1" fmla="*/ 2476292 h 2476292"/>
              <a:gd name="connsiteX2" fmla="*/ 199014 w 4818519"/>
              <a:gd name="connsiteY2" fmla="*/ 1704036 h 2476292"/>
              <a:gd name="connsiteX3" fmla="*/ 468324 w 4818519"/>
              <a:gd name="connsiteY3" fmla="*/ 1350951 h 2476292"/>
              <a:gd name="connsiteX4" fmla="*/ 2266884 w 4818519"/>
              <a:gd name="connsiteY4" fmla="*/ 438615 h 2476292"/>
              <a:gd name="connsiteX5" fmla="*/ 4082029 w 4818519"/>
              <a:gd name="connsiteY5" fmla="*/ 113499 h 2476292"/>
              <a:gd name="connsiteX6" fmla="*/ 4818519 w 4818519"/>
              <a:gd name="connsiteY6" fmla="*/ 12944 h 2476292"/>
              <a:gd name="connsiteX7" fmla="*/ 0 w 4818519"/>
              <a:gd name="connsiteY7" fmla="*/ 0 h 2476292"/>
              <a:gd name="connsiteX0" fmla="*/ 0 w 4818519"/>
              <a:gd name="connsiteY0" fmla="*/ 0 h 1705136"/>
              <a:gd name="connsiteX1" fmla="*/ 108592 w 4818519"/>
              <a:gd name="connsiteY1" fmla="*/ 1705004 h 1705136"/>
              <a:gd name="connsiteX2" fmla="*/ 199014 w 4818519"/>
              <a:gd name="connsiteY2" fmla="*/ 1704036 h 1705136"/>
              <a:gd name="connsiteX3" fmla="*/ 468324 w 4818519"/>
              <a:gd name="connsiteY3" fmla="*/ 1350951 h 1705136"/>
              <a:gd name="connsiteX4" fmla="*/ 2266884 w 4818519"/>
              <a:gd name="connsiteY4" fmla="*/ 438615 h 1705136"/>
              <a:gd name="connsiteX5" fmla="*/ 4082029 w 4818519"/>
              <a:gd name="connsiteY5" fmla="*/ 113499 h 1705136"/>
              <a:gd name="connsiteX6" fmla="*/ 4818519 w 4818519"/>
              <a:gd name="connsiteY6" fmla="*/ 12944 h 1705136"/>
              <a:gd name="connsiteX7" fmla="*/ 0 w 4818519"/>
              <a:gd name="connsiteY7" fmla="*/ 0 h 1705136"/>
              <a:gd name="connsiteX0" fmla="*/ 222769 w 4709927"/>
              <a:gd name="connsiteY0" fmla="*/ 1273564 h 1692192"/>
              <a:gd name="connsiteX1" fmla="*/ 0 w 4709927"/>
              <a:gd name="connsiteY1" fmla="*/ 1692060 h 1692192"/>
              <a:gd name="connsiteX2" fmla="*/ 90422 w 4709927"/>
              <a:gd name="connsiteY2" fmla="*/ 1691092 h 1692192"/>
              <a:gd name="connsiteX3" fmla="*/ 359732 w 4709927"/>
              <a:gd name="connsiteY3" fmla="*/ 1338007 h 1692192"/>
              <a:gd name="connsiteX4" fmla="*/ 2158292 w 4709927"/>
              <a:gd name="connsiteY4" fmla="*/ 425671 h 1692192"/>
              <a:gd name="connsiteX5" fmla="*/ 3973437 w 4709927"/>
              <a:gd name="connsiteY5" fmla="*/ 100555 h 1692192"/>
              <a:gd name="connsiteX6" fmla="*/ 4709927 w 4709927"/>
              <a:gd name="connsiteY6" fmla="*/ 0 h 1692192"/>
              <a:gd name="connsiteX7" fmla="*/ 222769 w 4709927"/>
              <a:gd name="connsiteY7" fmla="*/ 1273564 h 1692192"/>
              <a:gd name="connsiteX0" fmla="*/ 222769 w 3973437"/>
              <a:gd name="connsiteY0" fmla="*/ 1173009 h 1591637"/>
              <a:gd name="connsiteX1" fmla="*/ 0 w 3973437"/>
              <a:gd name="connsiteY1" fmla="*/ 1591505 h 1591637"/>
              <a:gd name="connsiteX2" fmla="*/ 90422 w 3973437"/>
              <a:gd name="connsiteY2" fmla="*/ 1590537 h 1591637"/>
              <a:gd name="connsiteX3" fmla="*/ 359732 w 3973437"/>
              <a:gd name="connsiteY3" fmla="*/ 1237452 h 1591637"/>
              <a:gd name="connsiteX4" fmla="*/ 2158292 w 3973437"/>
              <a:gd name="connsiteY4" fmla="*/ 325116 h 1591637"/>
              <a:gd name="connsiteX5" fmla="*/ 3973437 w 3973437"/>
              <a:gd name="connsiteY5" fmla="*/ 0 h 1591637"/>
              <a:gd name="connsiteX6" fmla="*/ 222769 w 3973437"/>
              <a:gd name="connsiteY6" fmla="*/ 1173009 h 1591637"/>
              <a:gd name="connsiteX0" fmla="*/ 222769 w 2160276"/>
              <a:gd name="connsiteY0" fmla="*/ 857759 h 1276387"/>
              <a:gd name="connsiteX1" fmla="*/ 0 w 2160276"/>
              <a:gd name="connsiteY1" fmla="*/ 1276255 h 1276387"/>
              <a:gd name="connsiteX2" fmla="*/ 90422 w 2160276"/>
              <a:gd name="connsiteY2" fmla="*/ 1275287 h 1276387"/>
              <a:gd name="connsiteX3" fmla="*/ 359732 w 2160276"/>
              <a:gd name="connsiteY3" fmla="*/ 922202 h 1276387"/>
              <a:gd name="connsiteX4" fmla="*/ 2158292 w 2160276"/>
              <a:gd name="connsiteY4" fmla="*/ 9866 h 1276387"/>
              <a:gd name="connsiteX5" fmla="*/ 795685 w 2160276"/>
              <a:gd name="connsiteY5" fmla="*/ 391250 h 1276387"/>
              <a:gd name="connsiteX6" fmla="*/ 222769 w 2160276"/>
              <a:gd name="connsiteY6" fmla="*/ 857759 h 1276387"/>
              <a:gd name="connsiteX0" fmla="*/ 222769 w 1677126"/>
              <a:gd name="connsiteY0" fmla="*/ 466509 h 885137"/>
              <a:gd name="connsiteX1" fmla="*/ 0 w 1677126"/>
              <a:gd name="connsiteY1" fmla="*/ 885005 h 885137"/>
              <a:gd name="connsiteX2" fmla="*/ 90422 w 1677126"/>
              <a:gd name="connsiteY2" fmla="*/ 884037 h 885137"/>
              <a:gd name="connsiteX3" fmla="*/ 359732 w 1677126"/>
              <a:gd name="connsiteY3" fmla="*/ 530952 h 885137"/>
              <a:gd name="connsiteX4" fmla="*/ 1674505 w 1677126"/>
              <a:gd name="connsiteY4" fmla="*/ 75218 h 885137"/>
              <a:gd name="connsiteX5" fmla="*/ 795685 w 1677126"/>
              <a:gd name="connsiteY5" fmla="*/ 0 h 885137"/>
              <a:gd name="connsiteX6" fmla="*/ 222769 w 1677126"/>
              <a:gd name="connsiteY6" fmla="*/ 466509 h 885137"/>
              <a:gd name="connsiteX0" fmla="*/ 222769 w 796777"/>
              <a:gd name="connsiteY0" fmla="*/ 466509 h 885137"/>
              <a:gd name="connsiteX1" fmla="*/ 0 w 796777"/>
              <a:gd name="connsiteY1" fmla="*/ 885005 h 885137"/>
              <a:gd name="connsiteX2" fmla="*/ 90422 w 796777"/>
              <a:gd name="connsiteY2" fmla="*/ 884037 h 885137"/>
              <a:gd name="connsiteX3" fmla="*/ 359732 w 796777"/>
              <a:gd name="connsiteY3" fmla="*/ 530952 h 885137"/>
              <a:gd name="connsiteX4" fmla="*/ 795685 w 796777"/>
              <a:gd name="connsiteY4" fmla="*/ 0 h 885137"/>
              <a:gd name="connsiteX5" fmla="*/ 222769 w 796777"/>
              <a:gd name="connsiteY5" fmla="*/ 466509 h 885137"/>
              <a:gd name="connsiteX0" fmla="*/ 358814 w 932822"/>
              <a:gd name="connsiteY0" fmla="*/ 466509 h 885137"/>
              <a:gd name="connsiteX1" fmla="*/ 136045 w 932822"/>
              <a:gd name="connsiteY1" fmla="*/ 885005 h 885137"/>
              <a:gd name="connsiteX2" fmla="*/ 226467 w 932822"/>
              <a:gd name="connsiteY2" fmla="*/ 884037 h 885137"/>
              <a:gd name="connsiteX3" fmla="*/ 495777 w 932822"/>
              <a:gd name="connsiteY3" fmla="*/ 530952 h 885137"/>
              <a:gd name="connsiteX4" fmla="*/ 931730 w 932822"/>
              <a:gd name="connsiteY4" fmla="*/ 0 h 885137"/>
              <a:gd name="connsiteX5" fmla="*/ 358814 w 932822"/>
              <a:gd name="connsiteY5" fmla="*/ 466509 h 885137"/>
              <a:gd name="connsiteX0" fmla="*/ 371994 w 912866"/>
              <a:gd name="connsiteY0" fmla="*/ 432573 h 885137"/>
              <a:gd name="connsiteX1" fmla="*/ 116089 w 912866"/>
              <a:gd name="connsiteY1" fmla="*/ 885005 h 885137"/>
              <a:gd name="connsiteX2" fmla="*/ 206511 w 912866"/>
              <a:gd name="connsiteY2" fmla="*/ 884037 h 885137"/>
              <a:gd name="connsiteX3" fmla="*/ 475821 w 912866"/>
              <a:gd name="connsiteY3" fmla="*/ 530952 h 885137"/>
              <a:gd name="connsiteX4" fmla="*/ 911774 w 912866"/>
              <a:gd name="connsiteY4" fmla="*/ 0 h 885137"/>
              <a:gd name="connsiteX5" fmla="*/ 371994 w 912866"/>
              <a:gd name="connsiteY5" fmla="*/ 432573 h 885137"/>
              <a:gd name="connsiteX0" fmla="*/ 255905 w 796777"/>
              <a:gd name="connsiteY0" fmla="*/ 432573 h 885137"/>
              <a:gd name="connsiteX1" fmla="*/ 0 w 796777"/>
              <a:gd name="connsiteY1" fmla="*/ 885005 h 885137"/>
              <a:gd name="connsiteX2" fmla="*/ 90422 w 796777"/>
              <a:gd name="connsiteY2" fmla="*/ 884037 h 885137"/>
              <a:gd name="connsiteX3" fmla="*/ 359732 w 796777"/>
              <a:gd name="connsiteY3" fmla="*/ 530952 h 885137"/>
              <a:gd name="connsiteX4" fmla="*/ 795685 w 796777"/>
              <a:gd name="connsiteY4" fmla="*/ 0 h 885137"/>
              <a:gd name="connsiteX5" fmla="*/ 255905 w 796777"/>
              <a:gd name="connsiteY5" fmla="*/ 432573 h 885137"/>
              <a:gd name="connsiteX0" fmla="*/ 255905 w 796777"/>
              <a:gd name="connsiteY0" fmla="*/ 432573 h 885137"/>
              <a:gd name="connsiteX1" fmla="*/ 0 w 796777"/>
              <a:gd name="connsiteY1" fmla="*/ 885005 h 885137"/>
              <a:gd name="connsiteX2" fmla="*/ 90422 w 796777"/>
              <a:gd name="connsiteY2" fmla="*/ 884037 h 885137"/>
              <a:gd name="connsiteX3" fmla="*/ 359732 w 796777"/>
              <a:gd name="connsiteY3" fmla="*/ 530952 h 885137"/>
              <a:gd name="connsiteX4" fmla="*/ 795685 w 796777"/>
              <a:gd name="connsiteY4" fmla="*/ 0 h 885137"/>
              <a:gd name="connsiteX5" fmla="*/ 255905 w 796777"/>
              <a:gd name="connsiteY5" fmla="*/ 432573 h 885137"/>
              <a:gd name="connsiteX0" fmla="*/ 255905 w 796621"/>
              <a:gd name="connsiteY0" fmla="*/ 432573 h 885137"/>
              <a:gd name="connsiteX1" fmla="*/ 0 w 796621"/>
              <a:gd name="connsiteY1" fmla="*/ 885005 h 885137"/>
              <a:gd name="connsiteX2" fmla="*/ 90422 w 796621"/>
              <a:gd name="connsiteY2" fmla="*/ 884037 h 885137"/>
              <a:gd name="connsiteX3" fmla="*/ 300087 w 796621"/>
              <a:gd name="connsiteY3" fmla="*/ 416802 h 885137"/>
              <a:gd name="connsiteX4" fmla="*/ 795685 w 796621"/>
              <a:gd name="connsiteY4" fmla="*/ 0 h 885137"/>
              <a:gd name="connsiteX5" fmla="*/ 255905 w 796621"/>
              <a:gd name="connsiteY5" fmla="*/ 432573 h 885137"/>
              <a:gd name="connsiteX0" fmla="*/ 255905 w 795685"/>
              <a:gd name="connsiteY0" fmla="*/ 432573 h 885137"/>
              <a:gd name="connsiteX1" fmla="*/ 0 w 795685"/>
              <a:gd name="connsiteY1" fmla="*/ 885005 h 885137"/>
              <a:gd name="connsiteX2" fmla="*/ 90422 w 795685"/>
              <a:gd name="connsiteY2" fmla="*/ 884037 h 885137"/>
              <a:gd name="connsiteX3" fmla="*/ 300087 w 795685"/>
              <a:gd name="connsiteY3" fmla="*/ 416802 h 885137"/>
              <a:gd name="connsiteX4" fmla="*/ 795685 w 795685"/>
              <a:gd name="connsiteY4" fmla="*/ 0 h 885137"/>
              <a:gd name="connsiteX5" fmla="*/ 255905 w 795685"/>
              <a:gd name="connsiteY5" fmla="*/ 432573 h 88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685" h="885137">
                <a:moveTo>
                  <a:pt x="255905" y="432573"/>
                </a:moveTo>
                <a:cubicBezTo>
                  <a:pt x="166921" y="537396"/>
                  <a:pt x="22058" y="815417"/>
                  <a:pt x="0" y="885005"/>
                </a:cubicBezTo>
                <a:cubicBezTo>
                  <a:pt x="17991" y="885711"/>
                  <a:pt x="72431" y="883331"/>
                  <a:pt x="90422" y="884037"/>
                </a:cubicBezTo>
                <a:cubicBezTo>
                  <a:pt x="134343" y="714704"/>
                  <a:pt x="182543" y="564141"/>
                  <a:pt x="300087" y="416802"/>
                </a:cubicBezTo>
                <a:cubicBezTo>
                  <a:pt x="417631" y="269463"/>
                  <a:pt x="662773" y="97125"/>
                  <a:pt x="795685" y="0"/>
                </a:cubicBezTo>
                <a:cubicBezTo>
                  <a:pt x="486352" y="178338"/>
                  <a:pt x="344889" y="327750"/>
                  <a:pt x="255905" y="432573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907F10-CC95-D4B6-3385-8CEC75B03A89}"/>
              </a:ext>
            </a:extLst>
          </p:cNvPr>
          <p:cNvCxnSpPr>
            <a:cxnSpLocks/>
          </p:cNvCxnSpPr>
          <p:nvPr/>
        </p:nvCxnSpPr>
        <p:spPr>
          <a:xfrm flipV="1">
            <a:off x="1809750" y="3722833"/>
            <a:ext cx="6126548" cy="184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82A0CD-64FA-952E-F538-EF7F5183782B}"/>
              </a:ext>
            </a:extLst>
          </p:cNvPr>
          <p:cNvCxnSpPr>
            <a:cxnSpLocks/>
          </p:cNvCxnSpPr>
          <p:nvPr/>
        </p:nvCxnSpPr>
        <p:spPr>
          <a:xfrm>
            <a:off x="2491740" y="3100876"/>
            <a:ext cx="54445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674E43B-0279-584B-3DD7-5355D237131F}"/>
              </a:ext>
            </a:extLst>
          </p:cNvPr>
          <p:cNvSpPr/>
          <p:nvPr/>
        </p:nvSpPr>
        <p:spPr>
          <a:xfrm>
            <a:off x="4622720" y="3750036"/>
            <a:ext cx="470066" cy="208119"/>
          </a:xfrm>
          <a:custGeom>
            <a:avLst/>
            <a:gdLst>
              <a:gd name="connsiteX0" fmla="*/ 568411 w 568411"/>
              <a:gd name="connsiteY0" fmla="*/ 0 h 49427"/>
              <a:gd name="connsiteX1" fmla="*/ 0 w 568411"/>
              <a:gd name="connsiteY1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186171"/>
              <a:gd name="connsiteX1" fmla="*/ 285750 w 568411"/>
              <a:gd name="connsiteY1" fmla="*/ 185866 h 186171"/>
              <a:gd name="connsiteX2" fmla="*/ 0 w 568411"/>
              <a:gd name="connsiteY2" fmla="*/ 49427 h 186171"/>
              <a:gd name="connsiteX0" fmla="*/ 568411 w 568411"/>
              <a:gd name="connsiteY0" fmla="*/ 0 h 185880"/>
              <a:gd name="connsiteX1" fmla="*/ 285750 w 568411"/>
              <a:gd name="connsiteY1" fmla="*/ 185866 h 185880"/>
              <a:gd name="connsiteX2" fmla="*/ 0 w 568411"/>
              <a:gd name="connsiteY2" fmla="*/ 49427 h 185880"/>
              <a:gd name="connsiteX0" fmla="*/ 517611 w 517611"/>
              <a:gd name="connsiteY0" fmla="*/ 2322 h 188188"/>
              <a:gd name="connsiteX1" fmla="*/ 234950 w 517611"/>
              <a:gd name="connsiteY1" fmla="*/ 188188 h 188188"/>
              <a:gd name="connsiteX2" fmla="*/ 0 w 517611"/>
              <a:gd name="connsiteY2" fmla="*/ 949 h 188188"/>
              <a:gd name="connsiteX0" fmla="*/ 517611 w 517611"/>
              <a:gd name="connsiteY0" fmla="*/ 1373 h 187239"/>
              <a:gd name="connsiteX1" fmla="*/ 234950 w 517611"/>
              <a:gd name="connsiteY1" fmla="*/ 187239 h 187239"/>
              <a:gd name="connsiteX2" fmla="*/ 0 w 517611"/>
              <a:gd name="connsiteY2" fmla="*/ 0 h 187239"/>
              <a:gd name="connsiteX0" fmla="*/ 425536 w 425536"/>
              <a:gd name="connsiteY0" fmla="*/ 26773 h 187379"/>
              <a:gd name="connsiteX1" fmla="*/ 234950 w 425536"/>
              <a:gd name="connsiteY1" fmla="*/ 187239 h 187379"/>
              <a:gd name="connsiteX2" fmla="*/ 0 w 425536"/>
              <a:gd name="connsiteY2" fmla="*/ 0 h 187379"/>
              <a:gd name="connsiteX0" fmla="*/ 425536 w 425536"/>
              <a:gd name="connsiteY0" fmla="*/ 26773 h 187476"/>
              <a:gd name="connsiteX1" fmla="*/ 234950 w 425536"/>
              <a:gd name="connsiteY1" fmla="*/ 187239 h 187476"/>
              <a:gd name="connsiteX2" fmla="*/ 0 w 425536"/>
              <a:gd name="connsiteY2" fmla="*/ 0 h 187476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70066 w 470066"/>
              <a:gd name="connsiteY0" fmla="*/ 0 h 208315"/>
              <a:gd name="connsiteX1" fmla="*/ 235030 w 470066"/>
              <a:gd name="connsiteY1" fmla="*/ 208091 h 208315"/>
              <a:gd name="connsiteX2" fmla="*/ 80 w 470066"/>
              <a:gd name="connsiteY2" fmla="*/ 20852 h 208315"/>
              <a:gd name="connsiteX0" fmla="*/ 470066 w 470066"/>
              <a:gd name="connsiteY0" fmla="*/ 0 h 208119"/>
              <a:gd name="connsiteX1" fmla="*/ 235030 w 470066"/>
              <a:gd name="connsiteY1" fmla="*/ 208091 h 208119"/>
              <a:gd name="connsiteX2" fmla="*/ 80 w 470066"/>
              <a:gd name="connsiteY2" fmla="*/ 8152 h 2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066" h="208119">
                <a:moveTo>
                  <a:pt x="470066" y="0"/>
                </a:moveTo>
                <a:cubicBezTo>
                  <a:pt x="464746" y="147680"/>
                  <a:pt x="313361" y="206732"/>
                  <a:pt x="235030" y="208091"/>
                </a:cubicBezTo>
                <a:cubicBezTo>
                  <a:pt x="156699" y="209450"/>
                  <a:pt x="-4125" y="163126"/>
                  <a:pt x="80" y="8152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AAFEFF5-5222-720D-5752-F9889E0E81C9}"/>
              </a:ext>
            </a:extLst>
          </p:cNvPr>
          <p:cNvSpPr/>
          <p:nvPr/>
        </p:nvSpPr>
        <p:spPr>
          <a:xfrm>
            <a:off x="4896521" y="3122605"/>
            <a:ext cx="470066" cy="208119"/>
          </a:xfrm>
          <a:custGeom>
            <a:avLst/>
            <a:gdLst>
              <a:gd name="connsiteX0" fmla="*/ 568411 w 568411"/>
              <a:gd name="connsiteY0" fmla="*/ 0 h 49427"/>
              <a:gd name="connsiteX1" fmla="*/ 0 w 568411"/>
              <a:gd name="connsiteY1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186171"/>
              <a:gd name="connsiteX1" fmla="*/ 285750 w 568411"/>
              <a:gd name="connsiteY1" fmla="*/ 185866 h 186171"/>
              <a:gd name="connsiteX2" fmla="*/ 0 w 568411"/>
              <a:gd name="connsiteY2" fmla="*/ 49427 h 186171"/>
              <a:gd name="connsiteX0" fmla="*/ 568411 w 568411"/>
              <a:gd name="connsiteY0" fmla="*/ 0 h 185880"/>
              <a:gd name="connsiteX1" fmla="*/ 285750 w 568411"/>
              <a:gd name="connsiteY1" fmla="*/ 185866 h 185880"/>
              <a:gd name="connsiteX2" fmla="*/ 0 w 568411"/>
              <a:gd name="connsiteY2" fmla="*/ 49427 h 185880"/>
              <a:gd name="connsiteX0" fmla="*/ 517611 w 517611"/>
              <a:gd name="connsiteY0" fmla="*/ 2322 h 188188"/>
              <a:gd name="connsiteX1" fmla="*/ 234950 w 517611"/>
              <a:gd name="connsiteY1" fmla="*/ 188188 h 188188"/>
              <a:gd name="connsiteX2" fmla="*/ 0 w 517611"/>
              <a:gd name="connsiteY2" fmla="*/ 949 h 188188"/>
              <a:gd name="connsiteX0" fmla="*/ 517611 w 517611"/>
              <a:gd name="connsiteY0" fmla="*/ 1373 h 187239"/>
              <a:gd name="connsiteX1" fmla="*/ 234950 w 517611"/>
              <a:gd name="connsiteY1" fmla="*/ 187239 h 187239"/>
              <a:gd name="connsiteX2" fmla="*/ 0 w 517611"/>
              <a:gd name="connsiteY2" fmla="*/ 0 h 187239"/>
              <a:gd name="connsiteX0" fmla="*/ 425536 w 425536"/>
              <a:gd name="connsiteY0" fmla="*/ 26773 h 187379"/>
              <a:gd name="connsiteX1" fmla="*/ 234950 w 425536"/>
              <a:gd name="connsiteY1" fmla="*/ 187239 h 187379"/>
              <a:gd name="connsiteX2" fmla="*/ 0 w 425536"/>
              <a:gd name="connsiteY2" fmla="*/ 0 h 187379"/>
              <a:gd name="connsiteX0" fmla="*/ 425536 w 425536"/>
              <a:gd name="connsiteY0" fmla="*/ 26773 h 187476"/>
              <a:gd name="connsiteX1" fmla="*/ 234950 w 425536"/>
              <a:gd name="connsiteY1" fmla="*/ 187239 h 187476"/>
              <a:gd name="connsiteX2" fmla="*/ 0 w 425536"/>
              <a:gd name="connsiteY2" fmla="*/ 0 h 187476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70066 w 470066"/>
              <a:gd name="connsiteY0" fmla="*/ 0 h 208315"/>
              <a:gd name="connsiteX1" fmla="*/ 235030 w 470066"/>
              <a:gd name="connsiteY1" fmla="*/ 208091 h 208315"/>
              <a:gd name="connsiteX2" fmla="*/ 80 w 470066"/>
              <a:gd name="connsiteY2" fmla="*/ 20852 h 208315"/>
              <a:gd name="connsiteX0" fmla="*/ 470066 w 470066"/>
              <a:gd name="connsiteY0" fmla="*/ 0 h 208119"/>
              <a:gd name="connsiteX1" fmla="*/ 235030 w 470066"/>
              <a:gd name="connsiteY1" fmla="*/ 208091 h 208119"/>
              <a:gd name="connsiteX2" fmla="*/ 80 w 470066"/>
              <a:gd name="connsiteY2" fmla="*/ 8152 h 2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066" h="208119">
                <a:moveTo>
                  <a:pt x="470066" y="0"/>
                </a:moveTo>
                <a:cubicBezTo>
                  <a:pt x="464746" y="147680"/>
                  <a:pt x="313361" y="206732"/>
                  <a:pt x="235030" y="208091"/>
                </a:cubicBezTo>
                <a:cubicBezTo>
                  <a:pt x="156699" y="209450"/>
                  <a:pt x="-4125" y="163126"/>
                  <a:pt x="80" y="8152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6491C5-9640-03E8-894D-973C7234C1C6}"/>
              </a:ext>
            </a:extLst>
          </p:cNvPr>
          <p:cNvSpPr txBox="1"/>
          <p:nvPr/>
        </p:nvSpPr>
        <p:spPr>
          <a:xfrm>
            <a:off x="4251777" y="3280051"/>
            <a:ext cx="13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Unitary map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4C3EF9-C2C3-7F31-1FB4-19BF8691F829}"/>
              </a:ext>
            </a:extLst>
          </p:cNvPr>
          <p:cNvSpPr/>
          <p:nvPr/>
        </p:nvSpPr>
        <p:spPr>
          <a:xfrm rot="5400000" flipV="1">
            <a:off x="7889956" y="3269555"/>
            <a:ext cx="603845" cy="297017"/>
          </a:xfrm>
          <a:custGeom>
            <a:avLst/>
            <a:gdLst>
              <a:gd name="connsiteX0" fmla="*/ 568411 w 568411"/>
              <a:gd name="connsiteY0" fmla="*/ 0 h 49427"/>
              <a:gd name="connsiteX1" fmla="*/ 0 w 568411"/>
              <a:gd name="connsiteY1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49427"/>
              <a:gd name="connsiteX1" fmla="*/ 276225 w 568411"/>
              <a:gd name="connsiteY1" fmla="*/ 23941 h 49427"/>
              <a:gd name="connsiteX2" fmla="*/ 0 w 568411"/>
              <a:gd name="connsiteY2" fmla="*/ 49427 h 49427"/>
              <a:gd name="connsiteX0" fmla="*/ 568411 w 568411"/>
              <a:gd name="connsiteY0" fmla="*/ 0 h 186171"/>
              <a:gd name="connsiteX1" fmla="*/ 285750 w 568411"/>
              <a:gd name="connsiteY1" fmla="*/ 185866 h 186171"/>
              <a:gd name="connsiteX2" fmla="*/ 0 w 568411"/>
              <a:gd name="connsiteY2" fmla="*/ 49427 h 186171"/>
              <a:gd name="connsiteX0" fmla="*/ 568411 w 568411"/>
              <a:gd name="connsiteY0" fmla="*/ 0 h 185880"/>
              <a:gd name="connsiteX1" fmla="*/ 285750 w 568411"/>
              <a:gd name="connsiteY1" fmla="*/ 185866 h 185880"/>
              <a:gd name="connsiteX2" fmla="*/ 0 w 568411"/>
              <a:gd name="connsiteY2" fmla="*/ 49427 h 185880"/>
              <a:gd name="connsiteX0" fmla="*/ 517611 w 517611"/>
              <a:gd name="connsiteY0" fmla="*/ 2322 h 188188"/>
              <a:gd name="connsiteX1" fmla="*/ 234950 w 517611"/>
              <a:gd name="connsiteY1" fmla="*/ 188188 h 188188"/>
              <a:gd name="connsiteX2" fmla="*/ 0 w 517611"/>
              <a:gd name="connsiteY2" fmla="*/ 949 h 188188"/>
              <a:gd name="connsiteX0" fmla="*/ 517611 w 517611"/>
              <a:gd name="connsiteY0" fmla="*/ 1373 h 187239"/>
              <a:gd name="connsiteX1" fmla="*/ 234950 w 517611"/>
              <a:gd name="connsiteY1" fmla="*/ 187239 h 187239"/>
              <a:gd name="connsiteX2" fmla="*/ 0 w 517611"/>
              <a:gd name="connsiteY2" fmla="*/ 0 h 187239"/>
              <a:gd name="connsiteX0" fmla="*/ 425536 w 425536"/>
              <a:gd name="connsiteY0" fmla="*/ 26773 h 187379"/>
              <a:gd name="connsiteX1" fmla="*/ 234950 w 425536"/>
              <a:gd name="connsiteY1" fmla="*/ 187239 h 187379"/>
              <a:gd name="connsiteX2" fmla="*/ 0 w 425536"/>
              <a:gd name="connsiteY2" fmla="*/ 0 h 187379"/>
              <a:gd name="connsiteX0" fmla="*/ 425536 w 425536"/>
              <a:gd name="connsiteY0" fmla="*/ 26773 h 187476"/>
              <a:gd name="connsiteX1" fmla="*/ 234950 w 425536"/>
              <a:gd name="connsiteY1" fmla="*/ 187239 h 187476"/>
              <a:gd name="connsiteX2" fmla="*/ 0 w 425536"/>
              <a:gd name="connsiteY2" fmla="*/ 0 h 187476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69986 w 469986"/>
              <a:gd name="connsiteY0" fmla="*/ 0 h 208333"/>
              <a:gd name="connsiteX1" fmla="*/ 234950 w 469986"/>
              <a:gd name="connsiteY1" fmla="*/ 208091 h 208333"/>
              <a:gd name="connsiteX2" fmla="*/ 0 w 469986"/>
              <a:gd name="connsiteY2" fmla="*/ 20852 h 208333"/>
              <a:gd name="connsiteX0" fmla="*/ 470066 w 470066"/>
              <a:gd name="connsiteY0" fmla="*/ 0 h 208315"/>
              <a:gd name="connsiteX1" fmla="*/ 235030 w 470066"/>
              <a:gd name="connsiteY1" fmla="*/ 208091 h 208315"/>
              <a:gd name="connsiteX2" fmla="*/ 80 w 470066"/>
              <a:gd name="connsiteY2" fmla="*/ 20852 h 208315"/>
              <a:gd name="connsiteX0" fmla="*/ 470066 w 470066"/>
              <a:gd name="connsiteY0" fmla="*/ 0 h 208119"/>
              <a:gd name="connsiteX1" fmla="*/ 235030 w 470066"/>
              <a:gd name="connsiteY1" fmla="*/ 208091 h 208119"/>
              <a:gd name="connsiteX2" fmla="*/ 80 w 470066"/>
              <a:gd name="connsiteY2" fmla="*/ 8152 h 20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066" h="208119">
                <a:moveTo>
                  <a:pt x="470066" y="0"/>
                </a:moveTo>
                <a:cubicBezTo>
                  <a:pt x="464746" y="147680"/>
                  <a:pt x="313361" y="206732"/>
                  <a:pt x="235030" y="208091"/>
                </a:cubicBezTo>
                <a:cubicBezTo>
                  <a:pt x="156699" y="209450"/>
                  <a:pt x="-4125" y="163126"/>
                  <a:pt x="80" y="8152"/>
                </a:cubicBezTo>
              </a:path>
            </a:pathLst>
          </a:custGeom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E3A6B8-D28E-D951-896C-3779C2C29092}"/>
                  </a:ext>
                </a:extLst>
              </p:cNvPr>
              <p:cNvSpPr txBox="1"/>
              <p:nvPr/>
            </p:nvSpPr>
            <p:spPr>
              <a:xfrm>
                <a:off x="8416240" y="3094897"/>
                <a:ext cx="16255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Entropy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increasing map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E3A6B8-D28E-D951-896C-3779C2C29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240" y="3094897"/>
                <a:ext cx="1625510" cy="646331"/>
              </a:xfrm>
              <a:prstGeom prst="rect">
                <a:avLst/>
              </a:prstGeom>
              <a:blipFill>
                <a:blip r:embed="rId3"/>
                <a:stretch>
                  <a:fillRect l="-3383" t="-5660" r="-112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18F347-255E-FCB7-58F3-996136CB9E7A}"/>
                  </a:ext>
                </a:extLst>
              </p:cNvPr>
              <p:cNvSpPr txBox="1"/>
              <p:nvPr/>
            </p:nvSpPr>
            <p:spPr>
              <a:xfrm>
                <a:off x="403860" y="114401"/>
                <a:ext cx="1153687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Looking for a map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that increases entropy of all mixed states,</a:t>
                </a:r>
                <a:br>
                  <a:rPr lang="en-US" sz="3200" dirty="0"/>
                </a:br>
                <a:r>
                  <a:rPr lang="en-US" sz="3200" dirty="0"/>
                  <a:t>such that every level set of entropy maps to another level set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18F347-255E-FCB7-58F3-996136CB9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" y="114401"/>
                <a:ext cx="11536876" cy="1077218"/>
              </a:xfrm>
              <a:prstGeom prst="rect">
                <a:avLst/>
              </a:prstGeom>
              <a:blipFill>
                <a:blip r:embed="rId4"/>
                <a:stretch>
                  <a:fillRect l="-1321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37C191-17CF-6BAF-4BD5-13FFBB81486C}"/>
                  </a:ext>
                </a:extLst>
              </p:cNvPr>
              <p:cNvSpPr txBox="1"/>
              <p:nvPr/>
            </p:nvSpPr>
            <p:spPr>
              <a:xfrm>
                <a:off x="8637459" y="1783534"/>
                <a:ext cx="33032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Unitary trans. must be</a:t>
                </a:r>
                <a:b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mapped to unitary trans.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37C191-17CF-6BAF-4BD5-13FFBB814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59" y="1783534"/>
                <a:ext cx="3303277" cy="830997"/>
              </a:xfrm>
              <a:prstGeom prst="rect">
                <a:avLst/>
              </a:prstGeom>
              <a:blipFill>
                <a:blip r:embed="rId5"/>
                <a:stretch>
                  <a:fillRect l="-2952" t="-5882" r="-166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9EF397-8DB3-956B-3379-710AFF71DC43}"/>
                  </a:ext>
                </a:extLst>
              </p:cNvPr>
              <p:cNvSpPr txBox="1"/>
              <p:nvPr/>
            </p:nvSpPr>
            <p:spPr>
              <a:xfrm>
                <a:off x="787410" y="1264043"/>
                <a:ext cx="322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9EF397-8DB3-956B-3379-710AFF71D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10" y="1264043"/>
                <a:ext cx="32284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0BC4A3-9AD5-B32A-4040-5D12CB976421}"/>
                  </a:ext>
                </a:extLst>
              </p:cNvPr>
              <p:cNvSpPr txBox="1"/>
              <p:nvPr/>
            </p:nvSpPr>
            <p:spPr>
              <a:xfrm>
                <a:off x="7912468" y="4416184"/>
                <a:ext cx="590546" cy="465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0BC4A3-9AD5-B32A-4040-5D12CB976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468" y="4416184"/>
                <a:ext cx="590546" cy="465256"/>
              </a:xfrm>
              <a:prstGeom prst="rect">
                <a:avLst/>
              </a:prstGeom>
              <a:blipFill>
                <a:blip r:embed="rId7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36608F-72EE-570E-4ED6-3A6A749F00A4}"/>
                  </a:ext>
                </a:extLst>
              </p:cNvPr>
              <p:cNvSpPr txBox="1"/>
              <p:nvPr/>
            </p:nvSpPr>
            <p:spPr>
              <a:xfrm>
                <a:off x="3497756" y="5785474"/>
                <a:ext cx="23260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ℏ⇒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36608F-72EE-570E-4ED6-3A6A749F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756" y="5785474"/>
                <a:ext cx="232608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EE0C75-7A03-35C4-3328-DD857B7B6582}"/>
                  </a:ext>
                </a:extLst>
              </p:cNvPr>
              <p:cNvSpPr txBox="1"/>
              <p:nvPr/>
            </p:nvSpPr>
            <p:spPr>
              <a:xfrm>
                <a:off x="5598556" y="5757854"/>
                <a:ext cx="3563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EE0C75-7A03-35C4-3328-DD857B7B6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556" y="5757854"/>
                <a:ext cx="356366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1C6F8D5-9472-E8D9-97F3-A6B7067CFF11}"/>
              </a:ext>
            </a:extLst>
          </p:cNvPr>
          <p:cNvSpPr txBox="1"/>
          <p:nvPr/>
        </p:nvSpPr>
        <p:spPr>
          <a:xfrm>
            <a:off x="469900" y="6235700"/>
            <a:ext cx="345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Physica Scripta </a:t>
            </a:r>
            <a:r>
              <a:rPr lang="en-US" dirty="0"/>
              <a:t>101</a:t>
            </a:r>
            <a:r>
              <a:rPr lang="en-US" b="1" dirty="0"/>
              <a:t>,</a:t>
            </a:r>
            <a:r>
              <a:rPr lang="en-US" dirty="0"/>
              <a:t> 065105 (2026)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6AA616-DC51-67D4-0152-8EE1F733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Christine Aidala - University of Michigan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10587-5991-3184-8CFA-E742F1D18F9F}"/>
              </a:ext>
            </a:extLst>
          </p:cNvPr>
          <p:cNvSpPr txBox="1"/>
          <p:nvPr/>
        </p:nvSpPr>
        <p:spPr>
          <a:xfrm rot="19923249">
            <a:off x="10365582" y="799294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 the limit!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3F08339-06DD-137A-D9B6-30BD6866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BC4959-D1BA-A990-5F16-ED3B1C0FFE6F}"/>
              </a:ext>
            </a:extLst>
          </p:cNvPr>
          <p:cNvSpPr txBox="1"/>
          <p:nvPr/>
        </p:nvSpPr>
        <p:spPr>
          <a:xfrm>
            <a:off x="4292600" y="6270109"/>
            <a:ext cx="5022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https://arxiv.org/pdf/2411.00972</a:t>
            </a:r>
            <a:endParaRPr lang="en-US" sz="1400" dirty="0"/>
          </a:p>
          <a:p>
            <a:r>
              <a:rPr lang="en-US" sz="1400" dirty="0">
                <a:hlinkClick r:id="rId11"/>
              </a:rPr>
              <a:t>https://iopscience.iop.org/article/10.1088/1402-4896/ae3a20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229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B37AA7-10AB-42FD-CC89-E36C59252C43}"/>
              </a:ext>
            </a:extLst>
          </p:cNvPr>
          <p:cNvSpPr txBox="1"/>
          <p:nvPr/>
        </p:nvSpPr>
        <p:spPr>
          <a:xfrm>
            <a:off x="327047" y="395270"/>
            <a:ext cx="1151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Another perspective: move the pure states to minus infinite entropy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1B0AE-75B0-1148-AE23-97628505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42" y="1096774"/>
            <a:ext cx="5079371" cy="265558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4BDB52F-FC01-AE4F-9232-A25EA0479A29}"/>
              </a:ext>
            </a:extLst>
          </p:cNvPr>
          <p:cNvSpPr/>
          <p:nvPr/>
        </p:nvSpPr>
        <p:spPr>
          <a:xfrm>
            <a:off x="6483178" y="2010032"/>
            <a:ext cx="398493" cy="11615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58A58-C00E-F17B-6D98-1CC27672A6D5}"/>
              </a:ext>
            </a:extLst>
          </p:cNvPr>
          <p:cNvSpPr txBox="1"/>
          <p:nvPr/>
        </p:nvSpPr>
        <p:spPr>
          <a:xfrm>
            <a:off x="239102" y="2210062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Redefine original space such that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2607D6-4C7C-95DD-DA4E-CFB40CF43918}"/>
                  </a:ext>
                </a:extLst>
              </p:cNvPr>
              <p:cNvSpPr txBox="1"/>
              <p:nvPr/>
            </p:nvSpPr>
            <p:spPr>
              <a:xfrm>
                <a:off x="237050" y="2579394"/>
                <a:ext cx="191943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2607D6-4C7C-95DD-DA4E-CFB40CF43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0" y="2579394"/>
                <a:ext cx="1919436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84C02E-FAD5-E33D-78F0-3D8AFD038B1C}"/>
                  </a:ext>
                </a:extLst>
              </p:cNvPr>
              <p:cNvSpPr txBox="1"/>
              <p:nvPr/>
            </p:nvSpPr>
            <p:spPr>
              <a:xfrm>
                <a:off x="2270045" y="2710487"/>
                <a:ext cx="3411383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84C02E-FAD5-E33D-78F0-3D8AFD038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45" y="2710487"/>
                <a:ext cx="3411383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1B2E387-B588-AF81-6B18-E9F46BB43A68}"/>
              </a:ext>
            </a:extLst>
          </p:cNvPr>
          <p:cNvSpPr txBox="1"/>
          <p:nvPr/>
        </p:nvSpPr>
        <p:spPr>
          <a:xfrm>
            <a:off x="239102" y="1094299"/>
            <a:ext cx="111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Instead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BCBA59-413C-5D8A-8EA6-5FFDFF306601}"/>
                  </a:ext>
                </a:extLst>
              </p:cNvPr>
              <p:cNvSpPr txBox="1"/>
              <p:nvPr/>
            </p:nvSpPr>
            <p:spPr>
              <a:xfrm>
                <a:off x="239102" y="1525323"/>
                <a:ext cx="1915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BCBA59-413C-5D8A-8EA6-5FFDFF306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02" y="1525323"/>
                <a:ext cx="191533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87852B-EBBE-9868-91F3-93E066901258}"/>
                  </a:ext>
                </a:extLst>
              </p:cNvPr>
              <p:cNvSpPr txBox="1"/>
              <p:nvPr/>
            </p:nvSpPr>
            <p:spPr>
              <a:xfrm>
                <a:off x="2270045" y="1494545"/>
                <a:ext cx="3563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87852B-EBBE-9868-91F3-93E06690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45" y="1494545"/>
                <a:ext cx="356366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3C52F7-DB2B-ED71-E8E2-F5E36850F402}"/>
              </a:ext>
            </a:extLst>
          </p:cNvPr>
          <p:cNvCxnSpPr>
            <a:cxnSpLocks/>
          </p:cNvCxnSpPr>
          <p:nvPr/>
        </p:nvCxnSpPr>
        <p:spPr>
          <a:xfrm flipH="1" flipV="1">
            <a:off x="2075935" y="3358678"/>
            <a:ext cx="474257" cy="38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A592CE-21EC-CBFF-2620-2F32B5725CC4}"/>
                  </a:ext>
                </a:extLst>
              </p:cNvPr>
              <p:cNvSpPr txBox="1"/>
              <p:nvPr/>
            </p:nvSpPr>
            <p:spPr>
              <a:xfrm>
                <a:off x="1936360" y="3641351"/>
                <a:ext cx="1861856" cy="496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 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A592CE-21EC-CBFF-2620-2F32B5725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60" y="3641351"/>
                <a:ext cx="1861856" cy="496611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012D83-7F43-6496-604B-AD6DE07288B7}"/>
                  </a:ext>
                </a:extLst>
              </p:cNvPr>
              <p:cNvSpPr txBox="1"/>
              <p:nvPr/>
            </p:nvSpPr>
            <p:spPr>
              <a:xfrm>
                <a:off x="426743" y="4443766"/>
                <a:ext cx="89152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Mathematically equivalent to lowering the entropy of a pure state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ℏ→0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(group contraction)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012D83-7F43-6496-604B-AD6DE072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3" y="4443766"/>
                <a:ext cx="8915226" cy="1077218"/>
              </a:xfrm>
              <a:prstGeom prst="rect">
                <a:avLst/>
              </a:prstGeom>
              <a:blipFill>
                <a:blip r:embed="rId8"/>
                <a:stretch>
                  <a:fillRect l="-1710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92C70-B180-5094-4CD3-0ACE0FED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09D1E-3F92-8815-F828-63EE81DC0B86}"/>
              </a:ext>
            </a:extLst>
          </p:cNvPr>
          <p:cNvSpPr txBox="1"/>
          <p:nvPr/>
        </p:nvSpPr>
        <p:spPr>
          <a:xfrm>
            <a:off x="469900" y="6235700"/>
            <a:ext cx="345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Physica Scripta </a:t>
            </a:r>
            <a:r>
              <a:rPr lang="en-US" dirty="0"/>
              <a:t>101</a:t>
            </a:r>
            <a:r>
              <a:rPr lang="en-US" b="1" dirty="0"/>
              <a:t>,</a:t>
            </a:r>
            <a:r>
              <a:rPr lang="en-US" dirty="0"/>
              <a:t> 065105 (2026)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907443-6B1F-4C55-4162-BBA1E2A6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E79F4-20D7-78CC-70C9-E497432A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29687F3-B712-EF84-E4BC-405B977085F8}"/>
              </a:ext>
            </a:extLst>
          </p:cNvPr>
          <p:cNvGraphicFramePr>
            <a:graphicFrameLocks noGrp="1"/>
          </p:cNvGraphicFramePr>
          <p:nvPr/>
        </p:nvGraphicFramePr>
        <p:xfrm>
          <a:off x="1526967" y="925636"/>
          <a:ext cx="6644788" cy="3298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2394">
                  <a:extLst>
                    <a:ext uri="{9D8B030D-6E8A-4147-A177-3AD203B41FA5}">
                      <a16:colId xmlns:a16="http://schemas.microsoft.com/office/drawing/2014/main" val="318984211"/>
                    </a:ext>
                  </a:extLst>
                </a:gridCol>
                <a:gridCol w="3322394">
                  <a:extLst>
                    <a:ext uri="{9D8B030D-6E8A-4147-A177-3AD203B41FA5}">
                      <a16:colId xmlns:a16="http://schemas.microsoft.com/office/drawing/2014/main" val="4065757525"/>
                    </a:ext>
                  </a:extLst>
                </a:gridCol>
              </a:tblGrid>
              <a:tr h="16490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Classical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Mechanics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Relativistic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Mechanics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42816"/>
                  </a:ext>
                </a:extLst>
              </a:tr>
              <a:tr h="16490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Quantum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Mechanics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Quantum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Field Theory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478271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132DCF-3983-A5CB-62F2-E824B2AC52F5}"/>
              </a:ext>
            </a:extLst>
          </p:cNvPr>
          <p:cNvCxnSpPr/>
          <p:nvPr/>
        </p:nvCxnSpPr>
        <p:spPr>
          <a:xfrm>
            <a:off x="1530674" y="626285"/>
            <a:ext cx="6621057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749DCD-D9A5-EA68-04ED-F7B900D96CB9}"/>
              </a:ext>
            </a:extLst>
          </p:cNvPr>
          <p:cNvSpPr txBox="1"/>
          <p:nvPr/>
        </p:nvSpPr>
        <p:spPr>
          <a:xfrm>
            <a:off x="4466884" y="221963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1FA267-63DA-4312-6AF5-216A42B626EC}"/>
              </a:ext>
            </a:extLst>
          </p:cNvPr>
          <p:cNvCxnSpPr>
            <a:cxnSpLocks/>
          </p:cNvCxnSpPr>
          <p:nvPr/>
        </p:nvCxnSpPr>
        <p:spPr>
          <a:xfrm flipV="1">
            <a:off x="1216976" y="918962"/>
            <a:ext cx="0" cy="3298182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755AA77-ADC7-CC51-72C4-A30641F7ED1A}"/>
              </a:ext>
            </a:extLst>
          </p:cNvPr>
          <p:cNvSpPr txBox="1"/>
          <p:nvPr/>
        </p:nvSpPr>
        <p:spPr>
          <a:xfrm rot="16200000">
            <a:off x="448656" y="2390060"/>
            <a:ext cx="91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BB359C-8913-CDC5-18E9-DEDB670CDF6F}"/>
                  </a:ext>
                </a:extLst>
              </p:cNvPr>
              <p:cNvSpPr txBox="1"/>
              <p:nvPr/>
            </p:nvSpPr>
            <p:spPr>
              <a:xfrm>
                <a:off x="1526967" y="336584"/>
                <a:ext cx="730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/>
                  <a:t>“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200" dirty="0"/>
                  <a:t>”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BB359C-8913-CDC5-18E9-DEDB670CD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967" y="336584"/>
                <a:ext cx="730328" cy="276999"/>
              </a:xfrm>
              <a:prstGeom prst="rect">
                <a:avLst/>
              </a:prstGeom>
              <a:blipFill>
                <a:blip r:embed="rId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5FBB8F-AFAC-7E40-22B3-F24298CB56DD}"/>
                  </a:ext>
                </a:extLst>
              </p:cNvPr>
              <p:cNvSpPr txBox="1"/>
              <p:nvPr/>
            </p:nvSpPr>
            <p:spPr>
              <a:xfrm rot="16200000">
                <a:off x="604052" y="1084680"/>
                <a:ext cx="6982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/>
                  <a:t>“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ℏ→0</m:t>
                    </m:r>
                  </m:oMath>
                </a14:m>
                <a:r>
                  <a:rPr lang="en-US" sz="1200" dirty="0"/>
                  <a:t>”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5FBB8F-AFAC-7E40-22B3-F24298CB5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04052" y="1084680"/>
                <a:ext cx="698204" cy="276999"/>
              </a:xfrm>
              <a:prstGeom prst="rect">
                <a:avLst/>
              </a:prstGeom>
              <a:blipFill>
                <a:blip r:embed="rId3"/>
                <a:stretch>
                  <a:fillRect l="-2222" r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ACC577C-D954-BFF2-7405-1BFAAC91134F}"/>
              </a:ext>
            </a:extLst>
          </p:cNvPr>
          <p:cNvSpPr txBox="1"/>
          <p:nvPr/>
        </p:nvSpPr>
        <p:spPr>
          <a:xfrm>
            <a:off x="1831767" y="4970070"/>
            <a:ext cx="61234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No-mechanism limit</a:t>
            </a:r>
            <a:br>
              <a:rPr lang="en-US" sz="3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800" dirty="0">
                <a:solidFill>
                  <a:schemeClr val="accent6">
                    <a:lumMod val="75000"/>
                  </a:schemeClr>
                </a:solidFill>
              </a:rPr>
              <a:t>(same as non-relativistic limit)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80330-404F-0E02-FCB7-F4412675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Christine Aidala - University of Michigan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3747D-C521-B576-6A45-FFE42839D0E9}"/>
              </a:ext>
            </a:extLst>
          </p:cNvPr>
          <p:cNvSpPr txBox="1"/>
          <p:nvPr/>
        </p:nvSpPr>
        <p:spPr>
          <a:xfrm>
            <a:off x="469900" y="6235700"/>
            <a:ext cx="345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Physica Scripta </a:t>
            </a:r>
            <a:r>
              <a:rPr lang="en-US" dirty="0"/>
              <a:t>101</a:t>
            </a:r>
            <a:r>
              <a:rPr lang="en-US" b="1" dirty="0"/>
              <a:t>,</a:t>
            </a:r>
            <a:r>
              <a:rPr lang="en-US" dirty="0"/>
              <a:t> 065105 (2026)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D8212-DD83-A3FC-6B96-1480C7A8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9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7C59CC-2D56-4592-CB42-3A62A4936EF5}"/>
              </a:ext>
            </a:extLst>
          </p:cNvPr>
          <p:cNvSpPr txBox="1"/>
          <p:nvPr/>
        </p:nvSpPr>
        <p:spPr>
          <a:xfrm>
            <a:off x="1090705" y="3785228"/>
            <a:ext cx="7759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Quantizing a classical theory means putting a lower bound on the entropy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087FE-FE9C-0ECA-404A-F7C9C3558A53}"/>
              </a:ext>
            </a:extLst>
          </p:cNvPr>
          <p:cNvSpPr txBox="1"/>
          <p:nvPr/>
        </p:nvSpPr>
        <p:spPr>
          <a:xfrm>
            <a:off x="4420974" y="361012"/>
            <a:ext cx="6973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Dirac’s correspondence principle: give me a theory with an entropic lower bound that recovers the classical one at high entropy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42283-72CD-E517-4B16-4025C6BBFF0D}"/>
              </a:ext>
            </a:extLst>
          </p:cNvPr>
          <p:cNvSpPr txBox="1"/>
          <p:nvPr/>
        </p:nvSpPr>
        <p:spPr>
          <a:xfrm>
            <a:off x="3342041" y="1943941"/>
            <a:ext cx="5507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Only one way to do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72C512-A133-E66B-AFE3-5379AACC31B2}"/>
                  </a:ext>
                </a:extLst>
              </p:cNvPr>
              <p:cNvSpPr txBox="1"/>
              <p:nvPr/>
            </p:nvSpPr>
            <p:spPr>
              <a:xfrm>
                <a:off x="458574" y="452264"/>
                <a:ext cx="3337388" cy="1168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𝚤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72C512-A133-E66B-AFE3-5379AACC3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74" y="452264"/>
                <a:ext cx="3337388" cy="1168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6D4C64C-F13C-9003-E996-F0C9FCF46043}"/>
              </a:ext>
            </a:extLst>
          </p:cNvPr>
          <p:cNvSpPr txBox="1"/>
          <p:nvPr/>
        </p:nvSpPr>
        <p:spPr>
          <a:xfrm>
            <a:off x="1677643" y="2835904"/>
            <a:ext cx="883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Moyal bracket is the unique one-parameter Lie-algebraic deformation of the Poisson bracket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24D0D-8EAF-146E-88C5-1CDD8E33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F0172A-91CB-BDA1-B11D-DDCD5587FFB3}"/>
              </a:ext>
            </a:extLst>
          </p:cNvPr>
          <p:cNvSpPr txBox="1"/>
          <p:nvPr/>
        </p:nvSpPr>
        <p:spPr>
          <a:xfrm>
            <a:off x="469900" y="6235700"/>
            <a:ext cx="345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Physica Scripta </a:t>
            </a:r>
            <a:r>
              <a:rPr lang="en-US" dirty="0"/>
              <a:t>101</a:t>
            </a:r>
            <a:r>
              <a:rPr lang="en-US" b="1" dirty="0"/>
              <a:t>,</a:t>
            </a:r>
            <a:r>
              <a:rPr lang="en-US" dirty="0"/>
              <a:t> 065105 (2026)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8FE74-4482-ED2A-0D41-5FFD7871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6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547C5-A160-D629-A7F3-C26040DC4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C3F6-4C5A-917A-C5D3-75786211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Classical conditions and their relationships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CF508-1B41-AB16-A95E-4F0E41CFE07C}"/>
              </a:ext>
            </a:extLst>
          </p:cNvPr>
          <p:cNvSpPr txBox="1"/>
          <p:nvPr/>
        </p:nvSpPr>
        <p:spPr>
          <a:xfrm>
            <a:off x="9588165" y="365286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DF659-0FE1-732D-68FD-FC81566F78B2}"/>
              </a:ext>
            </a:extLst>
          </p:cNvPr>
          <p:cNvSpPr txBox="1"/>
          <p:nvPr/>
        </p:nvSpPr>
        <p:spPr>
          <a:xfrm>
            <a:off x="10989032" y="365286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781A7-E80F-A562-16A3-661B2F85E2BB}"/>
              </a:ext>
            </a:extLst>
          </p:cNvPr>
          <p:cNvSpPr txBox="1"/>
          <p:nvPr/>
        </p:nvSpPr>
        <p:spPr>
          <a:xfrm>
            <a:off x="10047455" y="3000797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04B71-56E6-7367-E730-18064EDF8D25}"/>
              </a:ext>
            </a:extLst>
          </p:cNvPr>
          <p:cNvSpPr txBox="1"/>
          <p:nvPr/>
        </p:nvSpPr>
        <p:spPr>
          <a:xfrm>
            <a:off x="11313994" y="2997869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7E643-ACF6-F126-AAFD-55D957D432E5}"/>
              </a:ext>
            </a:extLst>
          </p:cNvPr>
          <p:cNvSpPr txBox="1"/>
          <p:nvPr/>
        </p:nvSpPr>
        <p:spPr>
          <a:xfrm>
            <a:off x="8943681" y="300079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CE12B-C3A4-1516-4A3B-5B28B7C072B7}"/>
              </a:ext>
            </a:extLst>
          </p:cNvPr>
          <p:cNvSpPr txBox="1"/>
          <p:nvPr/>
        </p:nvSpPr>
        <p:spPr>
          <a:xfrm>
            <a:off x="9651987" y="222243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332ECC-D8CE-E5ED-8023-78B59E217C80}"/>
              </a:ext>
            </a:extLst>
          </p:cNvPr>
          <p:cNvSpPr txBox="1"/>
          <p:nvPr/>
        </p:nvSpPr>
        <p:spPr>
          <a:xfrm>
            <a:off x="10825453" y="218472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90711-5AD1-73B1-0229-9A5CDE200DEB}"/>
              </a:ext>
            </a:extLst>
          </p:cNvPr>
          <p:cNvSpPr txBox="1"/>
          <p:nvPr/>
        </p:nvSpPr>
        <p:spPr>
          <a:xfrm>
            <a:off x="10273638" y="160231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7D1796-68C7-8020-EC05-9472AD6B0C51}"/>
              </a:ext>
            </a:extLst>
          </p:cNvPr>
          <p:cNvSpPr txBox="1"/>
          <p:nvPr/>
        </p:nvSpPr>
        <p:spPr>
          <a:xfrm>
            <a:off x="8852965" y="2000059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FKE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8C0C2D-9EAD-2205-A059-1B87EC012F0F}"/>
              </a:ext>
            </a:extLst>
          </p:cNvPr>
          <p:cNvSpPr txBox="1"/>
          <p:nvPr/>
        </p:nvSpPr>
        <p:spPr>
          <a:xfrm>
            <a:off x="9717390" y="98220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MPPF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212360-D77B-4610-9439-D8A7BD952FD8}"/>
              </a:ext>
            </a:extLst>
          </p:cNvPr>
          <p:cNvSpPr txBox="1"/>
          <p:nvPr/>
        </p:nvSpPr>
        <p:spPr>
          <a:xfrm>
            <a:off x="216341" y="1734240"/>
            <a:ext cx="4040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IR: Infinitesimal Reducibility</a:t>
            </a:r>
            <a:br>
              <a:rPr lang="en-US" dirty="0"/>
            </a:br>
            <a:r>
              <a:rPr lang="en-US" dirty="0"/>
              <a:t>IND: </a:t>
            </a:r>
            <a:r>
              <a:rPr lang="en-US" dirty="0" err="1"/>
              <a:t>INDependent</a:t>
            </a:r>
            <a:r>
              <a:rPr lang="en-US" dirty="0"/>
              <a:t> DOF</a:t>
            </a:r>
            <a:br>
              <a:rPr lang="en-US" dirty="0"/>
            </a:br>
            <a:r>
              <a:rPr lang="en-US" dirty="0"/>
              <a:t>W/FKE: Weak/Full Kinematic Equivalence</a:t>
            </a:r>
          </a:p>
          <a:p>
            <a:r>
              <a:rPr lang="en-US" dirty="0"/>
              <a:t>DR: </a:t>
            </a:r>
            <a:r>
              <a:rPr lang="en-US" dirty="0" err="1"/>
              <a:t>Determinism+Reversibility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816E29-3047-3D88-BC2B-E773BC10C68D}"/>
              </a:ext>
            </a:extLst>
          </p:cNvPr>
          <p:cNvCxnSpPr>
            <a:stCxn id="3" idx="0"/>
            <a:endCxn id="7" idx="2"/>
          </p:cNvCxnSpPr>
          <p:nvPr/>
        </p:nvCxnSpPr>
        <p:spPr>
          <a:xfrm flipV="1">
            <a:off x="9771869" y="3370129"/>
            <a:ext cx="537838" cy="282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2482B5-F5CE-80BD-8545-D4869A5A2699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H="1" flipV="1">
            <a:off x="10309707" y="3370129"/>
            <a:ext cx="946386" cy="282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AC9811-A443-B279-2EC6-FB84CBBC9C19}"/>
              </a:ext>
            </a:extLst>
          </p:cNvPr>
          <p:cNvCxnSpPr>
            <a:stCxn id="9" idx="0"/>
            <a:endCxn id="14" idx="2"/>
          </p:cNvCxnSpPr>
          <p:nvPr/>
        </p:nvCxnSpPr>
        <p:spPr>
          <a:xfrm flipV="1">
            <a:off x="9254824" y="2591764"/>
            <a:ext cx="662621" cy="40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E01C41-1BE7-039C-147E-37901A2D8D86}"/>
              </a:ext>
            </a:extLst>
          </p:cNvPr>
          <p:cNvCxnSpPr>
            <a:stCxn id="7" idx="0"/>
            <a:endCxn id="14" idx="2"/>
          </p:cNvCxnSpPr>
          <p:nvPr/>
        </p:nvCxnSpPr>
        <p:spPr>
          <a:xfrm flipH="1" flipV="1">
            <a:off x="9917445" y="2591764"/>
            <a:ext cx="392262" cy="40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048BE1-6C83-6713-AAA3-5384F8C28E9C}"/>
              </a:ext>
            </a:extLst>
          </p:cNvPr>
          <p:cNvCxnSpPr>
            <a:stCxn id="8" idx="0"/>
            <a:endCxn id="15" idx="2"/>
          </p:cNvCxnSpPr>
          <p:nvPr/>
        </p:nvCxnSpPr>
        <p:spPr>
          <a:xfrm flipH="1" flipV="1">
            <a:off x="11088506" y="2554057"/>
            <a:ext cx="451672" cy="44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407950-D76B-1DA3-563C-F13916D23510}"/>
              </a:ext>
            </a:extLst>
          </p:cNvPr>
          <p:cNvCxnSpPr>
            <a:stCxn id="7" idx="0"/>
            <a:endCxn id="15" idx="2"/>
          </p:cNvCxnSpPr>
          <p:nvPr/>
        </p:nvCxnSpPr>
        <p:spPr>
          <a:xfrm flipV="1">
            <a:off x="10309707" y="2554057"/>
            <a:ext cx="778799" cy="446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12668F-E38B-4CC8-F18A-6FFAA69E2960}"/>
              </a:ext>
            </a:extLst>
          </p:cNvPr>
          <p:cNvCxnSpPr>
            <a:stCxn id="14" idx="0"/>
            <a:endCxn id="16" idx="2"/>
          </p:cNvCxnSpPr>
          <p:nvPr/>
        </p:nvCxnSpPr>
        <p:spPr>
          <a:xfrm flipV="1">
            <a:off x="9917445" y="1971649"/>
            <a:ext cx="596002" cy="250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2E6D7D-2397-7E28-BF2C-C669A8B43C50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flipH="1" flipV="1">
            <a:off x="10513447" y="1971649"/>
            <a:ext cx="575059" cy="213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30EF919-1580-E5C7-1B5B-DC8FE0864C5F}"/>
              </a:ext>
            </a:extLst>
          </p:cNvPr>
          <p:cNvCxnSpPr>
            <a:cxnSpLocks/>
            <a:stCxn id="19" idx="0"/>
            <a:endCxn id="20" idx="2"/>
          </p:cNvCxnSpPr>
          <p:nvPr/>
        </p:nvCxnSpPr>
        <p:spPr>
          <a:xfrm flipV="1">
            <a:off x="9114415" y="1351535"/>
            <a:ext cx="965414" cy="648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AE539DB-5E20-7C4E-E811-1CF233E9B0AD}"/>
              </a:ext>
            </a:extLst>
          </p:cNvPr>
          <p:cNvCxnSpPr>
            <a:stCxn id="16" idx="0"/>
            <a:endCxn id="20" idx="2"/>
          </p:cNvCxnSpPr>
          <p:nvPr/>
        </p:nvCxnSpPr>
        <p:spPr>
          <a:xfrm flipH="1" flipV="1">
            <a:off x="10079829" y="1351535"/>
            <a:ext cx="433618" cy="250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6AE4BF-6487-D713-D064-7E321D0A5E43}"/>
              </a:ext>
            </a:extLst>
          </p:cNvPr>
          <p:cNvCxnSpPr>
            <a:stCxn id="9" idx="0"/>
            <a:endCxn id="19" idx="2"/>
          </p:cNvCxnSpPr>
          <p:nvPr/>
        </p:nvCxnSpPr>
        <p:spPr>
          <a:xfrm flipH="1" flipV="1">
            <a:off x="9114415" y="2369391"/>
            <a:ext cx="140409" cy="631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15BD613-AAF9-DE67-40DD-AEC5F8B4CA76}"/>
              </a:ext>
            </a:extLst>
          </p:cNvPr>
          <p:cNvSpPr txBox="1"/>
          <p:nvPr/>
        </p:nvSpPr>
        <p:spPr>
          <a:xfrm>
            <a:off x="4256486" y="1595740"/>
            <a:ext cx="4603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CST: Classical </a:t>
            </a:r>
            <a:r>
              <a:rPr lang="en-US" dirty="0" err="1"/>
              <a:t>STates</a:t>
            </a:r>
            <a:endParaRPr lang="en-US" dirty="0"/>
          </a:p>
          <a:p>
            <a:r>
              <a:rPr lang="en-US" dirty="0"/>
              <a:t>NM: Newtonian Mechanics</a:t>
            </a:r>
          </a:p>
          <a:p>
            <a:r>
              <a:rPr lang="en-US" dirty="0"/>
              <a:t>HM: Hamiltonian Mechanics</a:t>
            </a:r>
            <a:br>
              <a:rPr lang="en-US" dirty="0"/>
            </a:br>
            <a:r>
              <a:rPr lang="en-US" dirty="0"/>
              <a:t>LM: Lagrangian Mechanics</a:t>
            </a:r>
            <a:br>
              <a:rPr lang="en-US" dirty="0"/>
            </a:br>
            <a:r>
              <a:rPr lang="en-US" dirty="0"/>
              <a:t>MPPF: Massive Particles under Potential Forces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5808E59-D2DB-3C51-A7FF-C7B02276E8B5}"/>
              </a:ext>
            </a:extLst>
          </p:cNvPr>
          <p:cNvSpPr txBox="1"/>
          <p:nvPr/>
        </p:nvSpPr>
        <p:spPr>
          <a:xfrm>
            <a:off x="427390" y="3429000"/>
            <a:ext cx="795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Each assumption is an equivalence class of multiple conditions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602E915-43DD-0C5A-AF4D-05B012CD3532}"/>
              </a:ext>
            </a:extLst>
          </p:cNvPr>
          <p:cNvSpPr txBox="1"/>
          <p:nvPr/>
        </p:nvSpPr>
        <p:spPr>
          <a:xfrm>
            <a:off x="952808" y="1169963"/>
            <a:ext cx="2409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Core assumptions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4704449-1A5B-FEAC-3C35-A1A636BF438F}"/>
              </a:ext>
            </a:extLst>
          </p:cNvPr>
          <p:cNvSpPr txBox="1"/>
          <p:nvPr/>
        </p:nvSpPr>
        <p:spPr>
          <a:xfrm>
            <a:off x="5037866" y="1169963"/>
            <a:ext cx="227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Physical theories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F8FAC41B-9EE3-46AD-EE2E-53E9928A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40" y="4155067"/>
            <a:ext cx="4413425" cy="1488013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9138422-95CF-2725-A820-7F8731AF21D2}"/>
              </a:ext>
            </a:extLst>
          </p:cNvPr>
          <p:cNvGrpSpPr/>
          <p:nvPr/>
        </p:nvGrpSpPr>
        <p:grpSpPr>
          <a:xfrm>
            <a:off x="216341" y="4155067"/>
            <a:ext cx="4433670" cy="1817785"/>
            <a:chOff x="511613" y="4062321"/>
            <a:chExt cx="4433670" cy="1817785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E8A04A56-E7C6-F684-D00C-D0620D902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613" y="4062321"/>
              <a:ext cx="4413425" cy="31886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E521CB77-A31E-F309-38E9-B89CBF291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613" y="5591614"/>
              <a:ext cx="4418486" cy="288492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89932154-E3C5-776B-DD60-4F7069A3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613" y="4924224"/>
              <a:ext cx="4413425" cy="313798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97B59002-C925-EBD4-2533-8248AC3C5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613" y="5260450"/>
              <a:ext cx="4433670" cy="30873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5E5BF91D-3F34-2D41-CCE2-11F1D5689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1613" y="4403609"/>
              <a:ext cx="4388119" cy="172083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8D23AC4-EE20-16EB-59FD-AFEA2B2F9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1613" y="4598120"/>
              <a:ext cx="4413425" cy="303676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52FBC-AFA3-A05A-346A-1647707B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F5134-96F5-848F-A86F-BDBF04278290}"/>
              </a:ext>
            </a:extLst>
          </p:cNvPr>
          <p:cNvSpPr txBox="1"/>
          <p:nvPr/>
        </p:nvSpPr>
        <p:spPr>
          <a:xfrm>
            <a:off x="2892425" y="6210037"/>
            <a:ext cx="6407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https://assumptionsofphysics.org/book/AssumptionsOfPhysicsV3.0.pdf#section.1.1.4</a:t>
            </a:r>
            <a:r>
              <a:rPr lang="en-US" sz="1400" dirty="0"/>
              <a:t>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A89343-315D-D1A9-FD76-CB42769205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A89BACF-A7DF-6C3C-4038-D106BCD26AE4}"/>
              </a:ext>
            </a:extLst>
          </p:cNvPr>
          <p:cNvGrpSpPr/>
          <p:nvPr/>
        </p:nvGrpSpPr>
        <p:grpSpPr>
          <a:xfrm>
            <a:off x="388835" y="1454253"/>
            <a:ext cx="6320152" cy="1759053"/>
            <a:chOff x="329683" y="1172919"/>
            <a:chExt cx="6320152" cy="17590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D5BECC-483A-F696-4DF8-99C549998F13}"/>
                </a:ext>
              </a:extLst>
            </p:cNvPr>
            <p:cNvSpPr/>
            <p:nvPr/>
          </p:nvSpPr>
          <p:spPr>
            <a:xfrm>
              <a:off x="3208122" y="1232661"/>
              <a:ext cx="1816402" cy="4919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Standard probability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272639-0F20-91B8-8B5A-FA6235E7A889}"/>
                </a:ext>
              </a:extLst>
            </p:cNvPr>
            <p:cNvSpPr/>
            <p:nvPr/>
          </p:nvSpPr>
          <p:spPr>
            <a:xfrm>
              <a:off x="3208122" y="2440030"/>
              <a:ext cx="1816402" cy="4919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Information theory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4D651B-7AF1-A261-3EB0-3A789526E354}"/>
                </a:ext>
              </a:extLst>
            </p:cNvPr>
            <p:cNvSpPr/>
            <p:nvPr/>
          </p:nvSpPr>
          <p:spPr>
            <a:xfrm>
              <a:off x="329683" y="1791536"/>
              <a:ext cx="1883631" cy="4919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Symplectic</a:t>
              </a:r>
              <a:r>
                <a:rPr lang="en-US" sz="1600" dirty="0">
                  <a:solidFill>
                    <a:schemeClr val="tx1"/>
                  </a:solidFill>
                </a:rPr>
                <a:t> manifold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483119-87C6-E559-2C12-1A9D5008F747}"/>
                    </a:ext>
                  </a:extLst>
                </p:cNvPr>
                <p:cNvSpPr txBox="1"/>
                <p:nvPr/>
              </p:nvSpPr>
              <p:spPr>
                <a:xfrm>
                  <a:off x="626700" y="1339172"/>
                  <a:ext cx="1420389" cy="378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483119-87C6-E559-2C12-1A9D5008F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00" y="1339172"/>
                  <a:ext cx="1420389" cy="378180"/>
                </a:xfrm>
                <a:prstGeom prst="rect">
                  <a:avLst/>
                </a:prstGeom>
                <a:blipFill>
                  <a:blip r:embed="rId2"/>
                  <a:stretch>
                    <a:fillRect t="-125806" r="-15451" b="-1822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010B80-DCF9-6E75-0364-616DB80C5E52}"/>
                    </a:ext>
                  </a:extLst>
                </p:cNvPr>
                <p:cNvSpPr txBox="1"/>
                <p:nvPr/>
              </p:nvSpPr>
              <p:spPr>
                <a:xfrm>
                  <a:off x="5049517" y="1172919"/>
                  <a:ext cx="1485963" cy="6551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010B80-DCF9-6E75-0364-616DB80C5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9517" y="1172919"/>
                  <a:ext cx="1485963" cy="65519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89734A-EAD1-64B0-F582-16CAC6011CE5}"/>
                    </a:ext>
                  </a:extLst>
                </p:cNvPr>
                <p:cNvSpPr txBox="1"/>
                <p:nvPr/>
              </p:nvSpPr>
              <p:spPr>
                <a:xfrm>
                  <a:off x="5016118" y="2563499"/>
                  <a:ext cx="16337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89734A-EAD1-64B0-F582-16CAC6011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6118" y="2563499"/>
                  <a:ext cx="1633717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rrow: Left-Right 10">
              <a:extLst>
                <a:ext uri="{FF2B5EF4-FFF2-40B4-BE49-F238E27FC236}">
                  <a16:creationId xmlns:a16="http://schemas.microsoft.com/office/drawing/2014/main" id="{E79860D1-4404-ADD4-93CF-0710721199B3}"/>
                </a:ext>
              </a:extLst>
            </p:cNvPr>
            <p:cNvSpPr/>
            <p:nvPr/>
          </p:nvSpPr>
          <p:spPr>
            <a:xfrm rot="20292001">
              <a:off x="2387900" y="1610826"/>
              <a:ext cx="782062" cy="2459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Arrow: Left-Right 11">
              <a:extLst>
                <a:ext uri="{FF2B5EF4-FFF2-40B4-BE49-F238E27FC236}">
                  <a16:creationId xmlns:a16="http://schemas.microsoft.com/office/drawing/2014/main" id="{801B8C52-4238-BD05-D5C2-32B45E11FE36}"/>
                </a:ext>
              </a:extLst>
            </p:cNvPr>
            <p:cNvSpPr/>
            <p:nvPr/>
          </p:nvSpPr>
          <p:spPr>
            <a:xfrm rot="1307999" flipH="1">
              <a:off x="2383246" y="2275654"/>
              <a:ext cx="782062" cy="2459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4884D414-2A35-83D0-0FAF-8566EB63FF97}"/>
                </a:ext>
              </a:extLst>
            </p:cNvPr>
            <p:cNvSpPr/>
            <p:nvPr/>
          </p:nvSpPr>
          <p:spPr>
            <a:xfrm rot="5400000">
              <a:off x="3884204" y="1924670"/>
              <a:ext cx="518807" cy="2459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2C94F8-33CE-DC50-3C1D-56FEE7A6AEE3}"/>
                    </a:ext>
                  </a:extLst>
                </p:cNvPr>
                <p:cNvSpPr txBox="1"/>
                <p:nvPr/>
              </p:nvSpPr>
              <p:spPr>
                <a:xfrm>
                  <a:off x="434335" y="2503249"/>
                  <a:ext cx="1805120" cy="376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1600" dirty="0"/>
                    <a:t> uniform over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2C94F8-33CE-DC50-3C1D-56FEE7A6A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35" y="2503249"/>
                  <a:ext cx="1805120" cy="376052"/>
                </a:xfrm>
                <a:prstGeom prst="rect">
                  <a:avLst/>
                </a:prstGeom>
                <a:blipFill>
                  <a:blip r:embed="rId5"/>
                  <a:stretch>
                    <a:fillRect t="-4918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BCEE7F-3880-161A-3800-F65C654E477A}"/>
              </a:ext>
            </a:extLst>
          </p:cNvPr>
          <p:cNvGrpSpPr/>
          <p:nvPr/>
        </p:nvGrpSpPr>
        <p:grpSpPr>
          <a:xfrm>
            <a:off x="381886" y="3838049"/>
            <a:ext cx="7628885" cy="1716301"/>
            <a:chOff x="53340" y="3574508"/>
            <a:chExt cx="7628885" cy="17163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8EE642-2436-24BB-81AD-7FC2558F3EED}"/>
                </a:ext>
              </a:extLst>
            </p:cNvPr>
            <p:cNvSpPr/>
            <p:nvPr/>
          </p:nvSpPr>
          <p:spPr>
            <a:xfrm>
              <a:off x="3204418" y="4742624"/>
              <a:ext cx="1814751" cy="491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Quantum information theory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58B4EC-EDC5-EADD-FD3A-A58657E0BB03}"/>
                </a:ext>
              </a:extLst>
            </p:cNvPr>
            <p:cNvSpPr/>
            <p:nvPr/>
          </p:nvSpPr>
          <p:spPr>
            <a:xfrm>
              <a:off x="3203212" y="3605618"/>
              <a:ext cx="1814751" cy="491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Quantum probability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1B417A-9E7E-7A87-44C6-1450BF3EB3E0}"/>
                </a:ext>
              </a:extLst>
            </p:cNvPr>
            <p:cNvSpPr/>
            <p:nvPr/>
          </p:nvSpPr>
          <p:spPr>
            <a:xfrm>
              <a:off x="53340" y="4090708"/>
              <a:ext cx="2158323" cy="491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Projective Hilbert space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458D240-8F76-F41F-82B8-589E3659D082}"/>
                    </a:ext>
                  </a:extLst>
                </p:cNvPr>
                <p:cNvSpPr txBox="1"/>
                <p:nvPr/>
              </p:nvSpPr>
              <p:spPr>
                <a:xfrm>
                  <a:off x="916084" y="3574508"/>
                  <a:ext cx="496198" cy="22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458D240-8F76-F41F-82B8-589E3659D0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84" y="3574508"/>
                  <a:ext cx="496198" cy="228635"/>
                </a:xfrm>
                <a:prstGeom prst="rect">
                  <a:avLst/>
                </a:prstGeom>
                <a:blipFill>
                  <a:blip r:embed="rId6"/>
                  <a:stretch>
                    <a:fillRect r="-22222" b="-648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BC62A96-BD75-E90E-06DA-FE0F717379DC}"/>
                    </a:ext>
                  </a:extLst>
                </p:cNvPr>
                <p:cNvSpPr txBox="1"/>
                <p:nvPr/>
              </p:nvSpPr>
              <p:spPr>
                <a:xfrm>
                  <a:off x="5396522" y="3647113"/>
                  <a:ext cx="1263122" cy="22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BC62A96-BD75-E90E-06DA-FE0F717379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522" y="3647113"/>
                  <a:ext cx="1263122" cy="228635"/>
                </a:xfrm>
                <a:prstGeom prst="rect">
                  <a:avLst/>
                </a:prstGeom>
                <a:blipFill>
                  <a:blip r:embed="rId7"/>
                  <a:stretch>
                    <a:fillRect r="-39130" b="-648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E096C43-B44B-C70A-C255-A09C8C46B44A}"/>
                    </a:ext>
                  </a:extLst>
                </p:cNvPr>
                <p:cNvSpPr txBox="1"/>
                <p:nvPr/>
              </p:nvSpPr>
              <p:spPr>
                <a:xfrm>
                  <a:off x="449293" y="4627024"/>
                  <a:ext cx="1101216" cy="3736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E096C43-B44B-C70A-C255-A09C8C46B4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293" y="4627024"/>
                  <a:ext cx="1101216" cy="373697"/>
                </a:xfrm>
                <a:prstGeom prst="rect">
                  <a:avLst/>
                </a:prstGeom>
                <a:blipFill>
                  <a:blip r:embed="rId8"/>
                  <a:stretch>
                    <a:fillRect r="-32597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30ED55-01D7-D25B-455A-9B01B0F89D04}"/>
                    </a:ext>
                  </a:extLst>
                </p:cNvPr>
                <p:cNvSpPr txBox="1"/>
                <p:nvPr/>
              </p:nvSpPr>
              <p:spPr>
                <a:xfrm>
                  <a:off x="5069267" y="4645248"/>
                  <a:ext cx="2612958" cy="645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30ED55-01D7-D25B-455A-9B01B0F89D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267" y="4645248"/>
                  <a:ext cx="2612958" cy="6455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Arrow: Left-Right 23">
              <a:extLst>
                <a:ext uri="{FF2B5EF4-FFF2-40B4-BE49-F238E27FC236}">
                  <a16:creationId xmlns:a16="http://schemas.microsoft.com/office/drawing/2014/main" id="{39E07C9D-17B0-FC80-7244-719DEE92C6A9}"/>
                </a:ext>
              </a:extLst>
            </p:cNvPr>
            <p:cNvSpPr/>
            <p:nvPr/>
          </p:nvSpPr>
          <p:spPr>
            <a:xfrm rot="20292001">
              <a:off x="2371405" y="3983363"/>
              <a:ext cx="781351" cy="24574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Arrow: Left-Right 24">
              <a:extLst>
                <a:ext uri="{FF2B5EF4-FFF2-40B4-BE49-F238E27FC236}">
                  <a16:creationId xmlns:a16="http://schemas.microsoft.com/office/drawing/2014/main" id="{0D35075C-1F83-12E7-BD2B-4E4C92B3427A}"/>
                </a:ext>
              </a:extLst>
            </p:cNvPr>
            <p:cNvSpPr/>
            <p:nvPr/>
          </p:nvSpPr>
          <p:spPr>
            <a:xfrm rot="1307999" flipH="1">
              <a:off x="2371406" y="4632840"/>
              <a:ext cx="781351" cy="24574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Arrow: Left-Right 25">
              <a:extLst>
                <a:ext uri="{FF2B5EF4-FFF2-40B4-BE49-F238E27FC236}">
                  <a16:creationId xmlns:a16="http://schemas.microsoft.com/office/drawing/2014/main" id="{CCC5EA0A-1EB1-4926-0843-B95DD2E002B5}"/>
                </a:ext>
              </a:extLst>
            </p:cNvPr>
            <p:cNvSpPr/>
            <p:nvPr/>
          </p:nvSpPr>
          <p:spPr>
            <a:xfrm rot="5400000">
              <a:off x="3878680" y="4279308"/>
              <a:ext cx="518336" cy="24574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79F16F0-78D7-ACB2-F960-1DD22F72E45A}"/>
              </a:ext>
            </a:extLst>
          </p:cNvPr>
          <p:cNvSpPr txBox="1"/>
          <p:nvPr/>
        </p:nvSpPr>
        <p:spPr>
          <a:xfrm>
            <a:off x="6945523" y="1440778"/>
            <a:ext cx="5043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Thermodynamics/Statistical mechanics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are not built on top of mechanics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62C4A5-B8C2-E977-B8C4-F634121AB508}"/>
              </a:ext>
            </a:extLst>
          </p:cNvPr>
          <p:cNvSpPr txBox="1"/>
          <p:nvPr/>
        </p:nvSpPr>
        <p:spPr>
          <a:xfrm>
            <a:off x="6945523" y="2339847"/>
            <a:ext cx="4965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Mechanics is the ideal case of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thermodynamics/statistical mechanics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A4C731-0BAD-05A7-A572-49A320868932}"/>
              </a:ext>
            </a:extLst>
          </p:cNvPr>
          <p:cNvSpPr txBox="1"/>
          <p:nvPr/>
        </p:nvSpPr>
        <p:spPr>
          <a:xfrm>
            <a:off x="7440670" y="215963"/>
            <a:ext cx="4208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geometric structures of both classical and quantum mechanics are equivalent to the entropic structure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338706-2560-7809-1A66-F1325E252525}"/>
              </a:ext>
            </a:extLst>
          </p:cNvPr>
          <p:cNvSpPr txBox="1"/>
          <p:nvPr/>
        </p:nvSpPr>
        <p:spPr>
          <a:xfrm>
            <a:off x="286718" y="240224"/>
            <a:ext cx="6193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Geometry is entropy!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7EE2EC-E0DA-34DA-600F-4F234AE7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BF58D-C00F-5F42-5CF8-7DD22B6B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76FD77-4267-4B26-1F85-8E7BF84C79FF}"/>
              </a:ext>
            </a:extLst>
          </p:cNvPr>
          <p:cNvSpPr txBox="1"/>
          <p:nvPr/>
        </p:nvSpPr>
        <p:spPr>
          <a:xfrm>
            <a:off x="1239254" y="2001825"/>
            <a:ext cx="9713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Extracting principles/assumptions behind the laws gives us solid intuition that cuts across fields and leads to new insights/results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3E5D4-0A7C-41D9-B8ED-659C13713C97}"/>
              </a:ext>
            </a:extLst>
          </p:cNvPr>
          <p:cNvSpPr txBox="1"/>
          <p:nvPr/>
        </p:nvSpPr>
        <p:spPr>
          <a:xfrm>
            <a:off x="429699" y="3936819"/>
            <a:ext cx="8820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But: the only way to be sure we got all the concepts is to derive all the math from scratch</a:t>
            </a:r>
          </a:p>
          <a:p>
            <a:r>
              <a:rPr lang="en-US" sz="3600" dirty="0">
                <a:solidFill>
                  <a:srgbClr val="C00000"/>
                </a:solidFill>
                <a:sym typeface="Wingdings" panose="05000000000000000000" pitchFamily="2" charset="2"/>
              </a:rPr>
              <a:t> Physical Mathematics</a:t>
            </a:r>
            <a:endParaRPr lang="en-US" sz="3600" dirty="0">
              <a:solidFill>
                <a:srgbClr val="C00000"/>
              </a:solidFill>
            </a:endParaRP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F11B24-C0EE-17DE-A076-48E14FB07FC9}"/>
              </a:ext>
            </a:extLst>
          </p:cNvPr>
          <p:cNvSpPr txBox="1"/>
          <p:nvPr/>
        </p:nvSpPr>
        <p:spPr>
          <a:xfrm>
            <a:off x="341466" y="181046"/>
            <a:ext cx="115090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Reverse Physics tells us there are not many “independent concepts” in a physical theory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4847D-F588-25AF-9DCD-4A52B1FF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5E84B-97CE-7D98-D49D-1B2C20B6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8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098F7-B06E-6F59-0481-692138E13EC1}"/>
              </a:ext>
            </a:extLst>
          </p:cNvPr>
          <p:cNvSpPr txBox="1"/>
          <p:nvPr/>
        </p:nvSpPr>
        <p:spPr>
          <a:xfrm>
            <a:off x="309966" y="255722"/>
            <a:ext cx="8883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Assumptions of Physics is an open research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6D0D8-F8B5-E092-4ACB-36AABB38ECC5}"/>
              </a:ext>
            </a:extLst>
          </p:cNvPr>
          <p:cNvSpPr txBox="1"/>
          <p:nvPr/>
        </p:nvSpPr>
        <p:spPr>
          <a:xfrm>
            <a:off x="896023" y="2717466"/>
            <a:ext cx="968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Activities coordinated through a Discord server (contact </a:t>
            </a:r>
            <a:r>
              <a:rPr lang="en-US" dirty="0">
                <a:hlinkClick r:id="rId2"/>
              </a:rPr>
              <a:t>info@assumptionsofphysics.org</a:t>
            </a:r>
            <a:r>
              <a:rPr lang="en-US" dirty="0"/>
              <a:t> for an invite)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36676-CAD3-512F-FA3C-AB1C8F384E35}"/>
              </a:ext>
            </a:extLst>
          </p:cNvPr>
          <p:cNvSpPr txBox="1"/>
          <p:nvPr/>
        </p:nvSpPr>
        <p:spPr>
          <a:xfrm>
            <a:off x="896023" y="1016167"/>
            <a:ext cx="784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main output is an open access book: </a:t>
            </a:r>
            <a:r>
              <a:rPr lang="en-US" dirty="0">
                <a:hlinkClick r:id="rId3"/>
              </a:rPr>
              <a:t>https://assumptionsofphysics.org/book/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0D855-8B42-8151-46EB-25EEEEBA0116}"/>
              </a:ext>
            </a:extLst>
          </p:cNvPr>
          <p:cNvSpPr txBox="1"/>
          <p:nvPr/>
        </p:nvSpPr>
        <p:spPr>
          <a:xfrm>
            <a:off x="896022" y="1444998"/>
            <a:ext cx="796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our material is developed on GitHub: </a:t>
            </a:r>
            <a:r>
              <a:rPr lang="en-US" dirty="0">
                <a:hlinkClick r:id="rId4"/>
              </a:rPr>
              <a:t>https://github.com/assumptionsofphysics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D9373-1FEB-9976-A78B-A00D06A46DE9}"/>
              </a:ext>
            </a:extLst>
          </p:cNvPr>
          <p:cNvSpPr txBox="1"/>
          <p:nvPr/>
        </p:nvSpPr>
        <p:spPr>
          <a:xfrm>
            <a:off x="896022" y="1869154"/>
            <a:ext cx="90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YouTube channel dedicated to publicize results: </a:t>
            </a:r>
            <a:r>
              <a:rPr lang="en-US" dirty="0">
                <a:hlinkClick r:id="rId5"/>
              </a:rPr>
              <a:t>https://www.youtube.com/user/gcarcassi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6F4BD-1E3C-D3EE-C20F-36109D14DF97}"/>
              </a:ext>
            </a:extLst>
          </p:cNvPr>
          <p:cNvSpPr txBox="1"/>
          <p:nvPr/>
        </p:nvSpPr>
        <p:spPr>
          <a:xfrm>
            <a:off x="896022" y="2293310"/>
            <a:ext cx="105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YouTube channel dedicated to research: </a:t>
            </a:r>
            <a:r>
              <a:rPr lang="en-US" dirty="0">
                <a:hlinkClick r:id="rId6"/>
              </a:rPr>
              <a:t>https://www.youtube.com/@AssumptionsofPhysicsResearch</a:t>
            </a:r>
            <a:r>
              <a:rPr lang="en-US" dirty="0"/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7E8F19-4C4A-4370-166E-784670AA0AE5}"/>
              </a:ext>
            </a:extLst>
          </p:cNvPr>
          <p:cNvCxnSpPr>
            <a:cxnSpLocks/>
          </p:cNvCxnSpPr>
          <p:nvPr/>
        </p:nvCxnSpPr>
        <p:spPr>
          <a:xfrm flipH="1">
            <a:off x="10405317" y="1945037"/>
            <a:ext cx="567483" cy="348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D4BB4F-769D-D958-0C96-1035D7BF67CF}"/>
              </a:ext>
            </a:extLst>
          </p:cNvPr>
          <p:cNvSpPr txBox="1"/>
          <p:nvPr/>
        </p:nvSpPr>
        <p:spPr>
          <a:xfrm>
            <a:off x="10972800" y="1629664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Livestream</a:t>
            </a:r>
            <a:br>
              <a:rPr lang="en-US" sz="1400" dirty="0"/>
            </a:br>
            <a:r>
              <a:rPr lang="en-US" sz="1400" dirty="0"/>
              <a:t>discussions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A0C1C-460C-FC41-10B0-C9F895D7754C}"/>
              </a:ext>
            </a:extLst>
          </p:cNvPr>
          <p:cNvSpPr txBox="1"/>
          <p:nvPr/>
        </p:nvSpPr>
        <p:spPr>
          <a:xfrm>
            <a:off x="309966" y="3672139"/>
            <a:ext cx="805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Always looking for experts to gain insights and/or help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76A6E-D82D-E1E9-0E94-01C9D53092C2}"/>
              </a:ext>
            </a:extLst>
          </p:cNvPr>
          <p:cNvSpPr txBox="1"/>
          <p:nvPr/>
        </p:nvSpPr>
        <p:spPr>
          <a:xfrm>
            <a:off x="309965" y="4195359"/>
            <a:ext cx="497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Always looking for collaborations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C5F555-A118-B178-FEF8-56FAAC1BCAA8}"/>
              </a:ext>
            </a:extLst>
          </p:cNvPr>
          <p:cNvSpPr txBox="1"/>
          <p:nvPr/>
        </p:nvSpPr>
        <p:spPr>
          <a:xfrm>
            <a:off x="309964" y="4718579"/>
            <a:ext cx="8369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Always looking for editors/journals/conferences that are</a:t>
            </a:r>
            <a:br>
              <a:rPr lang="en-US" sz="2800" dirty="0"/>
            </a:br>
            <a:r>
              <a:rPr lang="en-US" sz="2800" dirty="0"/>
              <a:t>sympathetic to the 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F0697-4F33-2829-AFE9-BE91BE7B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DD05B-694A-3FA0-61AA-E984A1A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88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856A4-9F8D-097D-7E6F-64CFD6FB8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20DD-7A3D-55DD-4DDF-6D86A429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809BC-B550-5716-5864-518213C9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B8BAB-0BCC-127F-7C5F-85739C28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41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2D96A-593E-83D4-924D-92EC28046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082E-A2D6-56D5-EDA4-5933313F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principle</a:t>
            </a:r>
            <a:br>
              <a:rPr lang="en-US" dirty="0"/>
            </a:br>
            <a:r>
              <a:rPr lang="en-US" dirty="0"/>
              <a:t>multiple DOF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66827-509D-CB0A-997D-06320DA67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CABCC-9C17-9AC7-C6C9-F749AD99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15151-DCD3-72B2-79AC-85CD5480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33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B9EAD-BE6C-E3D6-FDCD-0607F7983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363C-2CF4-9093-8080-8D2BD5D4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A730-0723-D15A-5AD9-78FC43446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Elements of differential geometry</a:t>
                </a:r>
              </a:p>
              <a:p>
                <a:pPr lvl="1"/>
                <a:r>
                  <a:rPr lang="en-US" dirty="0"/>
                  <a:t>A differential n-form takes n vectors and returns a number that depends on the volume of the parallelepiped (must be anti-symmetric):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Pseudo-vectors are really two-forms in 3D: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exterior derivative generalizes gradient, curl, divergence: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Generalized properties</a:t>
                </a:r>
              </a:p>
              <a:p>
                <a:pPr lvl="1"/>
                <a:r>
                  <a:rPr lang="en-US" b="0" dirty="0"/>
                  <a:t>Generalized Stokes theorem: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Define closed form as having zero exterior derivative: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closed form (locally) admits a vector potential: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A730-0723-D15A-5AD9-78FC43446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2492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E809C-DE04-25E3-6400-D7E7BC57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B5844-9361-8948-BC4F-40D582D9E9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85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6DE28C-7920-177F-1544-828665634D7B}"/>
              </a:ext>
            </a:extLst>
          </p:cNvPr>
          <p:cNvSpPr txBox="1"/>
          <p:nvPr/>
        </p:nvSpPr>
        <p:spPr>
          <a:xfrm>
            <a:off x="221292" y="168761"/>
            <a:ext cx="5389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Characterize configuration flow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AF319FD-F009-EB88-AA1E-2126AE7032E2}"/>
              </a:ext>
            </a:extLst>
          </p:cNvPr>
          <p:cNvSpPr/>
          <p:nvPr/>
        </p:nvSpPr>
        <p:spPr>
          <a:xfrm>
            <a:off x="5901243" y="1771918"/>
            <a:ext cx="5819346" cy="456163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335" h="488561">
                <a:moveTo>
                  <a:pt x="0" y="416091"/>
                </a:moveTo>
                <a:cubicBezTo>
                  <a:pt x="585495" y="19540"/>
                  <a:pt x="1220237" y="-8840"/>
                  <a:pt x="2052346" y="1657"/>
                </a:cubicBezTo>
                <a:cubicBezTo>
                  <a:pt x="2884455" y="12154"/>
                  <a:pt x="3859115" y="394320"/>
                  <a:pt x="4992655" y="479073"/>
                </a:cubicBezTo>
                <a:cubicBezTo>
                  <a:pt x="6126195" y="563826"/>
                  <a:pt x="6712858" y="51162"/>
                  <a:pt x="7361335" y="1164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81A530-5C64-BA4D-4F70-D56E93DC6289}"/>
              </a:ext>
            </a:extLst>
          </p:cNvPr>
          <p:cNvSpPr/>
          <p:nvPr/>
        </p:nvSpPr>
        <p:spPr>
          <a:xfrm>
            <a:off x="6021718" y="1954939"/>
            <a:ext cx="5728989" cy="47629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417442 h 521158"/>
              <a:gd name="connsiteX1" fmla="*/ 2052346 w 7361335"/>
              <a:gd name="connsiteY1" fmla="*/ 3008 h 521158"/>
              <a:gd name="connsiteX2" fmla="*/ 4637055 w 7361335"/>
              <a:gd name="connsiteY2" fmla="*/ 512174 h 521158"/>
              <a:gd name="connsiteX3" fmla="*/ 7361335 w 7361335"/>
              <a:gd name="connsiteY3" fmla="*/ 117827 h 521158"/>
              <a:gd name="connsiteX0" fmla="*/ 0 w 7247035"/>
              <a:gd name="connsiteY0" fmla="*/ 417442 h 512500"/>
              <a:gd name="connsiteX1" fmla="*/ 2052346 w 7247035"/>
              <a:gd name="connsiteY1" fmla="*/ 3008 h 512500"/>
              <a:gd name="connsiteX2" fmla="*/ 4637055 w 7247035"/>
              <a:gd name="connsiteY2" fmla="*/ 512174 h 512500"/>
              <a:gd name="connsiteX3" fmla="*/ 7247035 w 7247035"/>
              <a:gd name="connsiteY3" fmla="*/ 92427 h 512500"/>
              <a:gd name="connsiteX0" fmla="*/ 0 w 7247035"/>
              <a:gd name="connsiteY0" fmla="*/ 459518 h 510126"/>
              <a:gd name="connsiteX1" fmla="*/ 2052346 w 7247035"/>
              <a:gd name="connsiteY1" fmla="*/ 634 h 510126"/>
              <a:gd name="connsiteX2" fmla="*/ 4637055 w 7247035"/>
              <a:gd name="connsiteY2" fmla="*/ 509800 h 510126"/>
              <a:gd name="connsiteX3" fmla="*/ 7247035 w 7247035"/>
              <a:gd name="connsiteY3" fmla="*/ 90053 h 5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510126">
                <a:moveTo>
                  <a:pt x="0" y="459518"/>
                </a:moveTo>
                <a:cubicBezTo>
                  <a:pt x="585495" y="62967"/>
                  <a:pt x="1279504" y="-7746"/>
                  <a:pt x="2052346" y="634"/>
                </a:cubicBezTo>
                <a:cubicBezTo>
                  <a:pt x="2825188" y="9014"/>
                  <a:pt x="3771274" y="494897"/>
                  <a:pt x="4637055" y="509800"/>
                </a:cubicBezTo>
                <a:cubicBezTo>
                  <a:pt x="5502836" y="524703"/>
                  <a:pt x="6598558" y="24739"/>
                  <a:pt x="7247035" y="9005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5B65C48-FD01-7B84-751C-A9B47F7B6F3F}"/>
              </a:ext>
            </a:extLst>
          </p:cNvPr>
          <p:cNvSpPr/>
          <p:nvPr/>
        </p:nvSpPr>
        <p:spPr>
          <a:xfrm>
            <a:off x="6102036" y="1544443"/>
            <a:ext cx="5728989" cy="432812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351037 h 414114"/>
              <a:gd name="connsiteX1" fmla="*/ 2071396 w 7361335"/>
              <a:gd name="connsiteY1" fmla="*/ 6453 h 414114"/>
              <a:gd name="connsiteX2" fmla="*/ 4992655 w 7361335"/>
              <a:gd name="connsiteY2" fmla="*/ 414019 h 414114"/>
              <a:gd name="connsiteX3" fmla="*/ 7361335 w 7361335"/>
              <a:gd name="connsiteY3" fmla="*/ 51422 h 414114"/>
              <a:gd name="connsiteX0" fmla="*/ 0 w 7361335"/>
              <a:gd name="connsiteY0" fmla="*/ 298252 h 437529"/>
              <a:gd name="connsiteX1" fmla="*/ 2071396 w 7361335"/>
              <a:gd name="connsiteY1" fmla="*/ 29868 h 437529"/>
              <a:gd name="connsiteX2" fmla="*/ 4992655 w 7361335"/>
              <a:gd name="connsiteY2" fmla="*/ 437434 h 437529"/>
              <a:gd name="connsiteX3" fmla="*/ 7361335 w 7361335"/>
              <a:gd name="connsiteY3" fmla="*/ 74837 h 437529"/>
              <a:gd name="connsiteX0" fmla="*/ 0 w 7361335"/>
              <a:gd name="connsiteY0" fmla="*/ 275880 h 415157"/>
              <a:gd name="connsiteX1" fmla="*/ 2071396 w 7361335"/>
              <a:gd name="connsiteY1" fmla="*/ 7496 h 415157"/>
              <a:gd name="connsiteX2" fmla="*/ 4992655 w 7361335"/>
              <a:gd name="connsiteY2" fmla="*/ 415062 h 415157"/>
              <a:gd name="connsiteX3" fmla="*/ 7361335 w 7361335"/>
              <a:gd name="connsiteY3" fmla="*/ 52465 h 415157"/>
              <a:gd name="connsiteX0" fmla="*/ 0 w 7361335"/>
              <a:gd name="connsiteY0" fmla="*/ 278721 h 462439"/>
              <a:gd name="connsiteX1" fmla="*/ 2071396 w 7361335"/>
              <a:gd name="connsiteY1" fmla="*/ 10337 h 462439"/>
              <a:gd name="connsiteX2" fmla="*/ 4973605 w 7361335"/>
              <a:gd name="connsiteY2" fmla="*/ 462353 h 462439"/>
              <a:gd name="connsiteX3" fmla="*/ 7361335 w 7361335"/>
              <a:gd name="connsiteY3" fmla="*/ 55306 h 462439"/>
              <a:gd name="connsiteX0" fmla="*/ 0 w 7247035"/>
              <a:gd name="connsiteY0" fmla="*/ 278721 h 463552"/>
              <a:gd name="connsiteX1" fmla="*/ 2071396 w 7247035"/>
              <a:gd name="connsiteY1" fmla="*/ 10337 h 463552"/>
              <a:gd name="connsiteX2" fmla="*/ 4973605 w 7247035"/>
              <a:gd name="connsiteY2" fmla="*/ 462353 h 463552"/>
              <a:gd name="connsiteX3" fmla="*/ 7247035 w 7247035"/>
              <a:gd name="connsiteY3" fmla="*/ 163256 h 46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463552">
                <a:moveTo>
                  <a:pt x="0" y="278721"/>
                </a:moveTo>
                <a:cubicBezTo>
                  <a:pt x="661695" y="2820"/>
                  <a:pt x="1242462" y="-20268"/>
                  <a:pt x="2071396" y="10337"/>
                </a:cubicBezTo>
                <a:cubicBezTo>
                  <a:pt x="2900330" y="40942"/>
                  <a:pt x="4110999" y="436867"/>
                  <a:pt x="4973605" y="462353"/>
                </a:cubicBezTo>
                <a:cubicBezTo>
                  <a:pt x="5836211" y="487839"/>
                  <a:pt x="6598558" y="97942"/>
                  <a:pt x="7247035" y="16325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8E6DCAC-EF1A-86F7-52AB-B1855A5E0DB7}"/>
              </a:ext>
            </a:extLst>
          </p:cNvPr>
          <p:cNvSpPr/>
          <p:nvPr/>
        </p:nvSpPr>
        <p:spPr>
          <a:xfrm>
            <a:off x="5941400" y="2207202"/>
            <a:ext cx="5839426" cy="44636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86735"/>
              <a:gd name="connsiteY0" fmla="*/ 503369 h 503369"/>
              <a:gd name="connsiteX1" fmla="*/ 2077746 w 7386735"/>
              <a:gd name="connsiteY1" fmla="*/ 35 h 503369"/>
              <a:gd name="connsiteX2" fmla="*/ 5018055 w 7386735"/>
              <a:gd name="connsiteY2" fmla="*/ 477451 h 503369"/>
              <a:gd name="connsiteX3" fmla="*/ 7386735 w 7386735"/>
              <a:gd name="connsiteY3" fmla="*/ 114854 h 503369"/>
              <a:gd name="connsiteX0" fmla="*/ 0 w 7386735"/>
              <a:gd name="connsiteY0" fmla="*/ 477966 h 477966"/>
              <a:gd name="connsiteX1" fmla="*/ 2084096 w 7386735"/>
              <a:gd name="connsiteY1" fmla="*/ 32 h 477966"/>
              <a:gd name="connsiteX2" fmla="*/ 5018055 w 7386735"/>
              <a:gd name="connsiteY2" fmla="*/ 452048 h 477966"/>
              <a:gd name="connsiteX3" fmla="*/ 7386735 w 7386735"/>
              <a:gd name="connsiteY3" fmla="*/ 89451 h 477966"/>
              <a:gd name="connsiteX0" fmla="*/ 0 w 7386735"/>
              <a:gd name="connsiteY0" fmla="*/ 478098 h 478098"/>
              <a:gd name="connsiteX1" fmla="*/ 2084096 w 7386735"/>
              <a:gd name="connsiteY1" fmla="*/ 164 h 478098"/>
              <a:gd name="connsiteX2" fmla="*/ 5024405 w 7386735"/>
              <a:gd name="connsiteY2" fmla="*/ 420430 h 478098"/>
              <a:gd name="connsiteX3" fmla="*/ 7386735 w 7386735"/>
              <a:gd name="connsiteY3" fmla="*/ 89583 h 478098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6735" h="478070">
                <a:moveTo>
                  <a:pt x="0" y="478070"/>
                </a:moveTo>
                <a:cubicBezTo>
                  <a:pt x="585495" y="81519"/>
                  <a:pt x="1246695" y="9747"/>
                  <a:pt x="2084096" y="136"/>
                </a:cubicBezTo>
                <a:cubicBezTo>
                  <a:pt x="2921497" y="-9475"/>
                  <a:pt x="4140632" y="494399"/>
                  <a:pt x="5024405" y="420402"/>
                </a:cubicBezTo>
                <a:cubicBezTo>
                  <a:pt x="5908178" y="346405"/>
                  <a:pt x="6706508" y="106791"/>
                  <a:pt x="7386735" y="8955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BDE202E-2994-DD74-3507-714791F8F44B}"/>
              </a:ext>
            </a:extLst>
          </p:cNvPr>
          <p:cNvSpPr/>
          <p:nvPr/>
        </p:nvSpPr>
        <p:spPr>
          <a:xfrm>
            <a:off x="5856063" y="1290839"/>
            <a:ext cx="5995042" cy="490719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615335"/>
              <a:gd name="connsiteY0" fmla="*/ 416091 h 486221"/>
              <a:gd name="connsiteX1" fmla="*/ 2052346 w 7615335"/>
              <a:gd name="connsiteY1" fmla="*/ 1657 h 486221"/>
              <a:gd name="connsiteX2" fmla="*/ 4992655 w 7615335"/>
              <a:gd name="connsiteY2" fmla="*/ 479073 h 486221"/>
              <a:gd name="connsiteX3" fmla="*/ 7615335 w 7615335"/>
              <a:gd name="connsiteY3" fmla="*/ 326026 h 486221"/>
              <a:gd name="connsiteX0" fmla="*/ 0 w 7615335"/>
              <a:gd name="connsiteY0" fmla="*/ 417734 h 525170"/>
              <a:gd name="connsiteX1" fmla="*/ 2052346 w 7615335"/>
              <a:gd name="connsiteY1" fmla="*/ 3300 h 525170"/>
              <a:gd name="connsiteX2" fmla="*/ 5100605 w 7615335"/>
              <a:gd name="connsiteY2" fmla="*/ 518816 h 525170"/>
              <a:gd name="connsiteX3" fmla="*/ 7615335 w 7615335"/>
              <a:gd name="connsiteY3" fmla="*/ 327669 h 525170"/>
              <a:gd name="connsiteX0" fmla="*/ 0 w 7583585"/>
              <a:gd name="connsiteY0" fmla="*/ 368528 h 533114"/>
              <a:gd name="connsiteX1" fmla="*/ 2020596 w 7583585"/>
              <a:gd name="connsiteY1" fmla="*/ 11244 h 533114"/>
              <a:gd name="connsiteX2" fmla="*/ 5068855 w 7583585"/>
              <a:gd name="connsiteY2" fmla="*/ 526760 h 533114"/>
              <a:gd name="connsiteX3" fmla="*/ 7583585 w 7583585"/>
              <a:gd name="connsiteY3" fmla="*/ 335613 h 533114"/>
              <a:gd name="connsiteX0" fmla="*/ 0 w 7583585"/>
              <a:gd name="connsiteY0" fmla="*/ 361689 h 526275"/>
              <a:gd name="connsiteX1" fmla="*/ 2020596 w 7583585"/>
              <a:gd name="connsiteY1" fmla="*/ 4405 h 526275"/>
              <a:gd name="connsiteX2" fmla="*/ 5068855 w 7583585"/>
              <a:gd name="connsiteY2" fmla="*/ 519921 h 526275"/>
              <a:gd name="connsiteX3" fmla="*/ 7583585 w 7583585"/>
              <a:gd name="connsiteY3" fmla="*/ 328774 h 526275"/>
              <a:gd name="connsiteX0" fmla="*/ 0 w 7583585"/>
              <a:gd name="connsiteY0" fmla="*/ 360985 h 525571"/>
              <a:gd name="connsiteX1" fmla="*/ 2020596 w 7583585"/>
              <a:gd name="connsiteY1" fmla="*/ 3701 h 525571"/>
              <a:gd name="connsiteX2" fmla="*/ 5068855 w 7583585"/>
              <a:gd name="connsiteY2" fmla="*/ 519217 h 525571"/>
              <a:gd name="connsiteX3" fmla="*/ 7583585 w 7583585"/>
              <a:gd name="connsiteY3" fmla="*/ 328070 h 52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3585" h="525571">
                <a:moveTo>
                  <a:pt x="0" y="360985"/>
                </a:moveTo>
                <a:cubicBezTo>
                  <a:pt x="623595" y="91434"/>
                  <a:pt x="1175787" y="-22671"/>
                  <a:pt x="2020596" y="3701"/>
                </a:cubicBezTo>
                <a:cubicBezTo>
                  <a:pt x="2865405" y="30073"/>
                  <a:pt x="4141690" y="465156"/>
                  <a:pt x="5068855" y="519217"/>
                </a:cubicBezTo>
                <a:cubicBezTo>
                  <a:pt x="5996020" y="573279"/>
                  <a:pt x="6935108" y="262756"/>
                  <a:pt x="7583585" y="32807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C2C14C-6451-7368-914B-0FAF768FEEA5}"/>
              </a:ext>
            </a:extLst>
          </p:cNvPr>
          <p:cNvCxnSpPr>
            <a:cxnSpLocks/>
          </p:cNvCxnSpPr>
          <p:nvPr/>
        </p:nvCxnSpPr>
        <p:spPr>
          <a:xfrm flipV="1">
            <a:off x="7087414" y="1277058"/>
            <a:ext cx="251997" cy="195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CA8BBA-1F4D-C7DC-F53B-AD5A51B8433B}"/>
              </a:ext>
            </a:extLst>
          </p:cNvPr>
          <p:cNvCxnSpPr>
            <a:cxnSpLocks/>
          </p:cNvCxnSpPr>
          <p:nvPr/>
        </p:nvCxnSpPr>
        <p:spPr>
          <a:xfrm>
            <a:off x="7971228" y="1577220"/>
            <a:ext cx="206819" cy="2371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969600-D4A5-386C-7F1D-8828FE295D4C}"/>
              </a:ext>
            </a:extLst>
          </p:cNvPr>
          <p:cNvCxnSpPr>
            <a:cxnSpLocks/>
          </p:cNvCxnSpPr>
          <p:nvPr/>
        </p:nvCxnSpPr>
        <p:spPr>
          <a:xfrm>
            <a:off x="8501120" y="1946925"/>
            <a:ext cx="231118" cy="6210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4943F6-89E9-84DC-DF97-90C137732EEB}"/>
              </a:ext>
            </a:extLst>
          </p:cNvPr>
          <p:cNvCxnSpPr>
            <a:cxnSpLocks/>
          </p:cNvCxnSpPr>
          <p:nvPr/>
        </p:nvCxnSpPr>
        <p:spPr>
          <a:xfrm>
            <a:off x="8888221" y="2270863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CFD081-95F5-EBE4-6B56-640EF44A04C8}"/>
              </a:ext>
            </a:extLst>
          </p:cNvPr>
          <p:cNvCxnSpPr>
            <a:cxnSpLocks/>
          </p:cNvCxnSpPr>
          <p:nvPr/>
        </p:nvCxnSpPr>
        <p:spPr>
          <a:xfrm>
            <a:off x="9327592" y="2559292"/>
            <a:ext cx="201798" cy="453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704D6B-A565-E70F-1F30-D18B2038B8CA}"/>
              </a:ext>
            </a:extLst>
          </p:cNvPr>
          <p:cNvCxnSpPr>
            <a:cxnSpLocks/>
          </p:cNvCxnSpPr>
          <p:nvPr/>
        </p:nvCxnSpPr>
        <p:spPr>
          <a:xfrm>
            <a:off x="6306324" y="543963"/>
            <a:ext cx="0" cy="3236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F35394-4D9E-A9B5-8B28-80A6067A59DB}"/>
              </a:ext>
            </a:extLst>
          </p:cNvPr>
          <p:cNvCxnSpPr/>
          <p:nvPr/>
        </p:nvCxnSpPr>
        <p:spPr>
          <a:xfrm flipH="1">
            <a:off x="5738363" y="1018900"/>
            <a:ext cx="2316100" cy="27355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A58E2A-60BF-1E90-A8EB-5FE7F107D344}"/>
              </a:ext>
            </a:extLst>
          </p:cNvPr>
          <p:cNvCxnSpPr>
            <a:cxnSpLocks/>
          </p:cNvCxnSpPr>
          <p:nvPr/>
        </p:nvCxnSpPr>
        <p:spPr>
          <a:xfrm>
            <a:off x="5663369" y="3083614"/>
            <a:ext cx="61455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E60DC0-BB88-A770-E3D3-E8AF0F97518F}"/>
                  </a:ext>
                </a:extLst>
              </p:cNvPr>
              <p:cNvSpPr txBox="1"/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E60DC0-BB88-A770-E3D3-E8AF0F975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1B9AEF-12DC-BBA6-7E65-B896E0A29E35}"/>
                  </a:ext>
                </a:extLst>
              </p:cNvPr>
              <p:cNvSpPr txBox="1"/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1B9AEF-12DC-BBA6-7E65-B896E0A29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794EA8-0414-BF5F-B87D-7F21EF74F338}"/>
                  </a:ext>
                </a:extLst>
              </p:cNvPr>
              <p:cNvSpPr txBox="1"/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794EA8-0414-BF5F-B87D-7F21EF74F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D03044-C953-885E-5548-91D34010428B}"/>
                  </a:ext>
                </a:extLst>
              </p:cNvPr>
              <p:cNvSpPr txBox="1"/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D03044-C953-885E-5548-91D34010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blipFill>
                <a:blip r:embed="rId5"/>
                <a:stretch>
                  <a:fillRect t="-17442" r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096508-A7CA-56C2-5DB0-245626B079F8}"/>
              </a:ext>
            </a:extLst>
          </p:cNvPr>
          <p:cNvCxnSpPr>
            <a:cxnSpLocks/>
          </p:cNvCxnSpPr>
          <p:nvPr/>
        </p:nvCxnSpPr>
        <p:spPr>
          <a:xfrm>
            <a:off x="9132049" y="2098932"/>
            <a:ext cx="238979" cy="6457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6F177E-95CF-FB97-D773-A71575799DB4}"/>
              </a:ext>
            </a:extLst>
          </p:cNvPr>
          <p:cNvCxnSpPr>
            <a:cxnSpLocks/>
          </p:cNvCxnSpPr>
          <p:nvPr/>
        </p:nvCxnSpPr>
        <p:spPr>
          <a:xfrm>
            <a:off x="8217343" y="2056063"/>
            <a:ext cx="229542" cy="7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F97971-1D5D-9B3E-DDD1-6A0000FBDDDB}"/>
              </a:ext>
            </a:extLst>
          </p:cNvPr>
          <p:cNvCxnSpPr>
            <a:cxnSpLocks/>
          </p:cNvCxnSpPr>
          <p:nvPr/>
        </p:nvCxnSpPr>
        <p:spPr>
          <a:xfrm>
            <a:off x="9838014" y="2218590"/>
            <a:ext cx="223211" cy="1316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500684-8B40-44CD-A06D-7E6543A3ABE6}"/>
              </a:ext>
            </a:extLst>
          </p:cNvPr>
          <p:cNvCxnSpPr>
            <a:cxnSpLocks/>
          </p:cNvCxnSpPr>
          <p:nvPr/>
        </p:nvCxnSpPr>
        <p:spPr>
          <a:xfrm flipV="1">
            <a:off x="9774163" y="2419368"/>
            <a:ext cx="219293" cy="1266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383F9E-3B2D-F2DC-9628-8C605CD097E1}"/>
              </a:ext>
            </a:extLst>
          </p:cNvPr>
          <p:cNvCxnSpPr>
            <a:cxnSpLocks/>
          </p:cNvCxnSpPr>
          <p:nvPr/>
        </p:nvCxnSpPr>
        <p:spPr>
          <a:xfrm>
            <a:off x="7790857" y="1791014"/>
            <a:ext cx="230452" cy="4224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7D34CD-BF28-A925-1747-CB43536C83FA}"/>
              </a:ext>
            </a:extLst>
          </p:cNvPr>
          <p:cNvCxnSpPr>
            <a:cxnSpLocks/>
          </p:cNvCxnSpPr>
          <p:nvPr/>
        </p:nvCxnSpPr>
        <p:spPr>
          <a:xfrm>
            <a:off x="7498724" y="1954138"/>
            <a:ext cx="23730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210EA6-46BB-DA3A-FDE3-1572C3AD70EA}"/>
              </a:ext>
            </a:extLst>
          </p:cNvPr>
          <p:cNvCxnSpPr>
            <a:cxnSpLocks/>
          </p:cNvCxnSpPr>
          <p:nvPr/>
        </p:nvCxnSpPr>
        <p:spPr>
          <a:xfrm>
            <a:off x="8616678" y="2390064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9C6E5D-9BA4-C20D-0A34-161E5EF3E497}"/>
              </a:ext>
            </a:extLst>
          </p:cNvPr>
          <p:cNvCxnSpPr>
            <a:cxnSpLocks/>
          </p:cNvCxnSpPr>
          <p:nvPr/>
        </p:nvCxnSpPr>
        <p:spPr>
          <a:xfrm>
            <a:off x="7905629" y="2231750"/>
            <a:ext cx="229152" cy="4338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E7508F-9FC2-6396-F4DD-E40ED24F8F0C}"/>
              </a:ext>
            </a:extLst>
          </p:cNvPr>
          <p:cNvCxnSpPr>
            <a:cxnSpLocks/>
          </p:cNvCxnSpPr>
          <p:nvPr/>
        </p:nvCxnSpPr>
        <p:spPr>
          <a:xfrm flipV="1">
            <a:off x="10564818" y="2114603"/>
            <a:ext cx="195089" cy="539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AE45B27-6B3D-ACE0-7E07-749060A50C2C}"/>
              </a:ext>
            </a:extLst>
          </p:cNvPr>
          <p:cNvCxnSpPr>
            <a:cxnSpLocks/>
          </p:cNvCxnSpPr>
          <p:nvPr/>
        </p:nvCxnSpPr>
        <p:spPr>
          <a:xfrm flipV="1">
            <a:off x="10490559" y="2243718"/>
            <a:ext cx="189029" cy="584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E00ACD-BD75-1E43-CADC-3E9BCE3E294E}"/>
              </a:ext>
            </a:extLst>
          </p:cNvPr>
          <p:cNvCxnSpPr>
            <a:cxnSpLocks/>
          </p:cNvCxnSpPr>
          <p:nvPr/>
        </p:nvCxnSpPr>
        <p:spPr>
          <a:xfrm flipV="1">
            <a:off x="10291636" y="2510004"/>
            <a:ext cx="198924" cy="4291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7B1BAA-C54E-1030-8408-DA91CCDDF412}"/>
              </a:ext>
            </a:extLst>
          </p:cNvPr>
          <p:cNvCxnSpPr>
            <a:cxnSpLocks/>
          </p:cNvCxnSpPr>
          <p:nvPr/>
        </p:nvCxnSpPr>
        <p:spPr>
          <a:xfrm flipV="1">
            <a:off x="11167545" y="2327460"/>
            <a:ext cx="198708" cy="470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C4CA7F-E878-ED8F-AE8C-2482E6016BA9}"/>
              </a:ext>
            </a:extLst>
          </p:cNvPr>
          <p:cNvCxnSpPr>
            <a:cxnSpLocks/>
          </p:cNvCxnSpPr>
          <p:nvPr/>
        </p:nvCxnSpPr>
        <p:spPr>
          <a:xfrm flipV="1">
            <a:off x="11306578" y="2040274"/>
            <a:ext cx="179283" cy="3636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E6D598A-9EB6-9CE7-7411-96E5CAA79FA9}"/>
              </a:ext>
            </a:extLst>
          </p:cNvPr>
          <p:cNvCxnSpPr>
            <a:cxnSpLocks/>
          </p:cNvCxnSpPr>
          <p:nvPr/>
        </p:nvCxnSpPr>
        <p:spPr>
          <a:xfrm flipV="1">
            <a:off x="11333785" y="1863482"/>
            <a:ext cx="186712" cy="6072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DDA939-4E61-1892-3E7E-C90A34E8C0EE}"/>
              </a:ext>
            </a:extLst>
          </p:cNvPr>
          <p:cNvCxnSpPr>
            <a:cxnSpLocks/>
          </p:cNvCxnSpPr>
          <p:nvPr/>
        </p:nvCxnSpPr>
        <p:spPr>
          <a:xfrm flipV="1">
            <a:off x="6981244" y="2217927"/>
            <a:ext cx="232169" cy="2298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6A9F60-9DD1-2B38-024A-3D854D56F3B7}"/>
              </a:ext>
            </a:extLst>
          </p:cNvPr>
          <p:cNvCxnSpPr>
            <a:cxnSpLocks/>
          </p:cNvCxnSpPr>
          <p:nvPr/>
        </p:nvCxnSpPr>
        <p:spPr>
          <a:xfrm flipV="1">
            <a:off x="6828118" y="1980808"/>
            <a:ext cx="221400" cy="3510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F8BA0D9-198B-7CFC-94D4-7CA2AF6DA85B}"/>
              </a:ext>
            </a:extLst>
          </p:cNvPr>
          <p:cNvCxnSpPr>
            <a:cxnSpLocks/>
          </p:cNvCxnSpPr>
          <p:nvPr/>
        </p:nvCxnSpPr>
        <p:spPr>
          <a:xfrm>
            <a:off x="8861113" y="1586695"/>
            <a:ext cx="228525" cy="6328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86DF405-C7E4-3540-3A15-7016B5134318}"/>
              </a:ext>
            </a:extLst>
          </p:cNvPr>
          <p:cNvCxnSpPr>
            <a:cxnSpLocks/>
          </p:cNvCxnSpPr>
          <p:nvPr/>
        </p:nvCxnSpPr>
        <p:spPr>
          <a:xfrm>
            <a:off x="8053567" y="1384104"/>
            <a:ext cx="248082" cy="570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EE6A911-BF37-EB03-8347-60675E9EFC2C}"/>
              </a:ext>
            </a:extLst>
          </p:cNvPr>
          <p:cNvCxnSpPr>
            <a:cxnSpLocks/>
          </p:cNvCxnSpPr>
          <p:nvPr/>
        </p:nvCxnSpPr>
        <p:spPr>
          <a:xfrm>
            <a:off x="9695749" y="1758427"/>
            <a:ext cx="214879" cy="426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E774B6E-9A85-C2FA-5E59-98DF4DBC9425}"/>
              </a:ext>
            </a:extLst>
          </p:cNvPr>
          <p:cNvCxnSpPr>
            <a:cxnSpLocks/>
          </p:cNvCxnSpPr>
          <p:nvPr/>
        </p:nvCxnSpPr>
        <p:spPr>
          <a:xfrm flipV="1">
            <a:off x="10450050" y="1729135"/>
            <a:ext cx="195486" cy="271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3D365E-5FFE-391F-4493-A3C5459A70AB}"/>
              </a:ext>
            </a:extLst>
          </p:cNvPr>
          <p:cNvCxnSpPr>
            <a:cxnSpLocks/>
          </p:cNvCxnSpPr>
          <p:nvPr/>
        </p:nvCxnSpPr>
        <p:spPr>
          <a:xfrm flipV="1">
            <a:off x="11204247" y="1599337"/>
            <a:ext cx="217102" cy="370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E832F9-BB68-6445-5EFF-FA4EECE27CFD}"/>
              </a:ext>
            </a:extLst>
          </p:cNvPr>
          <p:cNvCxnSpPr>
            <a:cxnSpLocks/>
          </p:cNvCxnSpPr>
          <p:nvPr/>
        </p:nvCxnSpPr>
        <p:spPr>
          <a:xfrm>
            <a:off x="8792404" y="1743724"/>
            <a:ext cx="215006" cy="60000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D38F3F-3A28-31F5-2AB6-805287D2FD5F}"/>
              </a:ext>
            </a:extLst>
          </p:cNvPr>
          <p:cNvCxnSpPr>
            <a:cxnSpLocks/>
          </p:cNvCxnSpPr>
          <p:nvPr/>
        </p:nvCxnSpPr>
        <p:spPr>
          <a:xfrm>
            <a:off x="9633841" y="1936324"/>
            <a:ext cx="243033" cy="4340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08E6941-FB3D-311C-31F9-05E4C74BDBE9}"/>
              </a:ext>
            </a:extLst>
          </p:cNvPr>
          <p:cNvCxnSpPr>
            <a:cxnSpLocks/>
          </p:cNvCxnSpPr>
          <p:nvPr/>
        </p:nvCxnSpPr>
        <p:spPr>
          <a:xfrm flipV="1">
            <a:off x="10490559" y="1903234"/>
            <a:ext cx="189029" cy="3433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B5F037D-14C5-2A92-9D8D-092E8BEAEE5D}"/>
              </a:ext>
            </a:extLst>
          </p:cNvPr>
          <p:cNvCxnSpPr>
            <a:cxnSpLocks/>
          </p:cNvCxnSpPr>
          <p:nvPr/>
        </p:nvCxnSpPr>
        <p:spPr>
          <a:xfrm flipV="1">
            <a:off x="11232860" y="1716436"/>
            <a:ext cx="176197" cy="4766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DA3C63C-1748-9629-E38E-5398536DBB83}"/>
              </a:ext>
            </a:extLst>
          </p:cNvPr>
          <p:cNvCxnSpPr>
            <a:cxnSpLocks/>
          </p:cNvCxnSpPr>
          <p:nvPr/>
        </p:nvCxnSpPr>
        <p:spPr>
          <a:xfrm flipV="1">
            <a:off x="7094016" y="1538423"/>
            <a:ext cx="245394" cy="112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792B87-8D9D-D79A-8010-60C8359FC5E3}"/>
              </a:ext>
            </a:extLst>
          </p:cNvPr>
          <p:cNvCxnSpPr>
            <a:cxnSpLocks/>
          </p:cNvCxnSpPr>
          <p:nvPr/>
        </p:nvCxnSpPr>
        <p:spPr>
          <a:xfrm flipV="1">
            <a:off x="6786244" y="1771918"/>
            <a:ext cx="226924" cy="3145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F63AEF7-B0C5-6219-F919-DA7E17819939}"/>
              </a:ext>
            </a:extLst>
          </p:cNvPr>
          <p:cNvCxnSpPr>
            <a:cxnSpLocks/>
          </p:cNvCxnSpPr>
          <p:nvPr/>
        </p:nvCxnSpPr>
        <p:spPr>
          <a:xfrm flipH="1">
            <a:off x="5664994" y="1171300"/>
            <a:ext cx="2541869" cy="25505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9EA57B8-7F5A-F563-6741-2C1ABC831315}"/>
              </a:ext>
            </a:extLst>
          </p:cNvPr>
          <p:cNvCxnSpPr>
            <a:cxnSpLocks/>
          </p:cNvCxnSpPr>
          <p:nvPr/>
        </p:nvCxnSpPr>
        <p:spPr>
          <a:xfrm flipH="1">
            <a:off x="6264275" y="696363"/>
            <a:ext cx="194449" cy="30850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658350E-7EFA-4A9E-D539-5DE948D18453}"/>
                  </a:ext>
                </a:extLst>
              </p:cNvPr>
              <p:cNvSpPr txBox="1"/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658350E-7EFA-4A9E-D539-5DE948D18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48F77D-6E05-2480-6386-0DFE9688567E}"/>
                  </a:ext>
                </a:extLst>
              </p:cNvPr>
              <p:cNvSpPr txBox="1"/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48F77D-6E05-2480-6386-0DFE9688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Parallelogram 66">
            <a:extLst>
              <a:ext uri="{FF2B5EF4-FFF2-40B4-BE49-F238E27FC236}">
                <a16:creationId xmlns:a16="http://schemas.microsoft.com/office/drawing/2014/main" id="{BC0882D0-00FD-7E06-10EA-FE66B8C44717}"/>
              </a:ext>
            </a:extLst>
          </p:cNvPr>
          <p:cNvSpPr/>
          <p:nvPr/>
        </p:nvSpPr>
        <p:spPr>
          <a:xfrm rot="16200000" flipV="1">
            <a:off x="8512089" y="1444642"/>
            <a:ext cx="447654" cy="220607"/>
          </a:xfrm>
          <a:prstGeom prst="parallelogram">
            <a:avLst>
              <a:gd name="adj" fmla="val 66356"/>
            </a:avLst>
          </a:prstGeom>
          <a:solidFill>
            <a:srgbClr val="33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BD1F519-4CE5-7821-5004-67FD2FE60ECD}"/>
              </a:ext>
            </a:extLst>
          </p:cNvPr>
          <p:cNvCxnSpPr/>
          <p:nvPr/>
        </p:nvCxnSpPr>
        <p:spPr>
          <a:xfrm flipV="1">
            <a:off x="8623356" y="1631812"/>
            <a:ext cx="229542" cy="1512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819DBC-2C4D-6D65-598B-B39B946D2600}"/>
              </a:ext>
            </a:extLst>
          </p:cNvPr>
          <p:cNvCxnSpPr>
            <a:cxnSpLocks/>
          </p:cNvCxnSpPr>
          <p:nvPr/>
        </p:nvCxnSpPr>
        <p:spPr>
          <a:xfrm flipV="1">
            <a:off x="8623356" y="1470207"/>
            <a:ext cx="970" cy="3143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E5428BA-3F22-9532-AF31-DB6E3D960B96}"/>
                  </a:ext>
                </a:extLst>
              </p:cNvPr>
              <p:cNvSpPr txBox="1"/>
              <p:nvPr/>
            </p:nvSpPr>
            <p:spPr>
              <a:xfrm>
                <a:off x="8316394" y="1397931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E5428BA-3F22-9532-AF31-DB6E3D960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94" y="1397931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 t="-22951" r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B68C574-82CC-49CC-3BD6-C4A84392D104}"/>
                  </a:ext>
                </a:extLst>
              </p:cNvPr>
              <p:cNvSpPr txBox="1"/>
              <p:nvPr/>
            </p:nvSpPr>
            <p:spPr>
              <a:xfrm>
                <a:off x="8614332" y="1635158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B68C574-82CC-49CC-3BD6-C4A84392D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332" y="1635158"/>
                <a:ext cx="414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3E499CDB-E168-F61D-D9F9-9778FBBD11ED}"/>
              </a:ext>
            </a:extLst>
          </p:cNvPr>
          <p:cNvSpPr txBox="1"/>
          <p:nvPr/>
        </p:nvSpPr>
        <p:spPr>
          <a:xfrm>
            <a:off x="346801" y="986634"/>
            <a:ext cx="541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of configurations through an infinitesimal surface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54934C-84A1-F788-326B-33F5698371EB}"/>
                  </a:ext>
                </a:extLst>
              </p:cNvPr>
              <p:cNvSpPr txBox="1"/>
              <p:nvPr/>
            </p:nvSpPr>
            <p:spPr>
              <a:xfrm>
                <a:off x="1249006" y="1580101"/>
                <a:ext cx="305308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54934C-84A1-F788-326B-33F569837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6" y="1580101"/>
                <a:ext cx="3053080" cy="5936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3A47DA3-B693-351C-A6F9-16D7F6025860}"/>
              </a:ext>
            </a:extLst>
          </p:cNvPr>
          <p:cNvCxnSpPr>
            <a:cxnSpLocks/>
          </p:cNvCxnSpPr>
          <p:nvPr/>
        </p:nvCxnSpPr>
        <p:spPr>
          <a:xfrm flipV="1">
            <a:off x="2627539" y="2123555"/>
            <a:ext cx="341674" cy="32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A018E6C-557E-E875-DFFE-7BAD5AC70FAB}"/>
                  </a:ext>
                </a:extLst>
              </p:cNvPr>
              <p:cNvSpPr txBox="1"/>
              <p:nvPr/>
            </p:nvSpPr>
            <p:spPr>
              <a:xfrm>
                <a:off x="616508" y="2397860"/>
                <a:ext cx="334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Function of surface: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A018E6C-557E-E875-DFFE-7BAD5AC70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08" y="2397860"/>
                <a:ext cx="3349763" cy="369332"/>
              </a:xfrm>
              <a:prstGeom prst="rect">
                <a:avLst/>
              </a:prstGeom>
              <a:blipFill>
                <a:blip r:embed="rId11"/>
                <a:stretch>
                  <a:fillRect l="-145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AF30BDC-51AD-5877-9E3A-A0693D454B94}"/>
                  </a:ext>
                </a:extLst>
              </p:cNvPr>
              <p:cNvSpPr txBox="1"/>
              <p:nvPr/>
            </p:nvSpPr>
            <p:spPr>
              <a:xfrm>
                <a:off x="534627" y="4256162"/>
                <a:ext cx="4787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(DR) Determinism and reversibility: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AF30BDC-51AD-5877-9E3A-A0693D454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7" y="4256162"/>
                <a:ext cx="4787914" cy="369332"/>
              </a:xfrm>
              <a:prstGeom prst="rect">
                <a:avLst/>
              </a:prstGeom>
              <a:blipFill>
                <a:blip r:embed="rId12"/>
                <a:stretch>
                  <a:fillRect l="-11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Parallelogram 77">
            <a:extLst>
              <a:ext uri="{FF2B5EF4-FFF2-40B4-BE49-F238E27FC236}">
                <a16:creationId xmlns:a16="http://schemas.microsoft.com/office/drawing/2014/main" id="{81E3A066-F9B6-9837-07D7-1CAF9D90C9E7}"/>
              </a:ext>
            </a:extLst>
          </p:cNvPr>
          <p:cNvSpPr/>
          <p:nvPr/>
        </p:nvSpPr>
        <p:spPr>
          <a:xfrm rot="16200000" flipV="1">
            <a:off x="1840292" y="3088396"/>
            <a:ext cx="447654" cy="220607"/>
          </a:xfrm>
          <a:prstGeom prst="parallelogram">
            <a:avLst>
              <a:gd name="adj" fmla="val 66356"/>
            </a:avLst>
          </a:prstGeom>
          <a:solidFill>
            <a:srgbClr val="33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AD36982-6E6E-89E6-FBE9-074CD10564AC}"/>
              </a:ext>
            </a:extLst>
          </p:cNvPr>
          <p:cNvCxnSpPr/>
          <p:nvPr/>
        </p:nvCxnSpPr>
        <p:spPr>
          <a:xfrm flipV="1">
            <a:off x="1951559" y="3275566"/>
            <a:ext cx="229542" cy="1512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97E65A7-9718-5F6E-3C86-9DD8427234B8}"/>
              </a:ext>
            </a:extLst>
          </p:cNvPr>
          <p:cNvCxnSpPr>
            <a:cxnSpLocks/>
          </p:cNvCxnSpPr>
          <p:nvPr/>
        </p:nvCxnSpPr>
        <p:spPr>
          <a:xfrm flipV="1">
            <a:off x="1951559" y="3113961"/>
            <a:ext cx="970" cy="3143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D90DBB-1453-A48F-E463-BDA1B6A981CB}"/>
                  </a:ext>
                </a:extLst>
              </p:cNvPr>
              <p:cNvSpPr txBox="1"/>
              <p:nvPr/>
            </p:nvSpPr>
            <p:spPr>
              <a:xfrm>
                <a:off x="1644597" y="3041685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D90DBB-1453-A48F-E463-BDA1B6A98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597" y="3041685"/>
                <a:ext cx="369332" cy="369332"/>
              </a:xfrm>
              <a:prstGeom prst="rect">
                <a:avLst/>
              </a:prstGeom>
              <a:blipFill>
                <a:blip r:embed="rId13"/>
                <a:stretch>
                  <a:fillRect t="-22951" r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6BFE1B5-CB60-F41E-C9ED-490F830C4B1D}"/>
                  </a:ext>
                </a:extLst>
              </p:cNvPr>
              <p:cNvSpPr txBox="1"/>
              <p:nvPr/>
            </p:nvSpPr>
            <p:spPr>
              <a:xfrm>
                <a:off x="1942535" y="3278912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6BFE1B5-CB60-F41E-C9ED-490F830C4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35" y="3278912"/>
                <a:ext cx="41421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DAF52854-4434-5E98-E8BC-4ACE9B13F554}"/>
              </a:ext>
            </a:extLst>
          </p:cNvPr>
          <p:cNvSpPr txBox="1"/>
          <p:nvPr/>
        </p:nvSpPr>
        <p:spPr>
          <a:xfrm>
            <a:off x="1037229" y="3593762"/>
            <a:ext cx="3080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change of order = change of orientation</a:t>
            </a:r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C84F7B90-C541-91BD-F8A5-AD1D4847D717}"/>
              </a:ext>
            </a:extLst>
          </p:cNvPr>
          <p:cNvSpPr/>
          <p:nvPr/>
        </p:nvSpPr>
        <p:spPr>
          <a:xfrm>
            <a:off x="1871242" y="3286060"/>
            <a:ext cx="170868" cy="150277"/>
          </a:xfrm>
          <a:prstGeom prst="arc">
            <a:avLst/>
          </a:prstGeom>
          <a:ln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Parallelogram 89">
            <a:extLst>
              <a:ext uri="{FF2B5EF4-FFF2-40B4-BE49-F238E27FC236}">
                <a16:creationId xmlns:a16="http://schemas.microsoft.com/office/drawing/2014/main" id="{574F0778-5980-04FE-3CEE-736E59B1F0AD}"/>
              </a:ext>
            </a:extLst>
          </p:cNvPr>
          <p:cNvSpPr/>
          <p:nvPr/>
        </p:nvSpPr>
        <p:spPr>
          <a:xfrm rot="16200000" flipV="1">
            <a:off x="2770293" y="3031132"/>
            <a:ext cx="447654" cy="220607"/>
          </a:xfrm>
          <a:prstGeom prst="parallelogram">
            <a:avLst>
              <a:gd name="adj" fmla="val 66356"/>
            </a:avLst>
          </a:prstGeom>
          <a:solidFill>
            <a:srgbClr val="33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550CC6E-5C8A-8787-1232-4A3527187624}"/>
              </a:ext>
            </a:extLst>
          </p:cNvPr>
          <p:cNvCxnSpPr/>
          <p:nvPr/>
        </p:nvCxnSpPr>
        <p:spPr>
          <a:xfrm flipV="1">
            <a:off x="2881560" y="3218302"/>
            <a:ext cx="229542" cy="1512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3FF60A5-B2DE-49C8-5033-6D8DDC9F4D75}"/>
              </a:ext>
            </a:extLst>
          </p:cNvPr>
          <p:cNvCxnSpPr>
            <a:cxnSpLocks/>
          </p:cNvCxnSpPr>
          <p:nvPr/>
        </p:nvCxnSpPr>
        <p:spPr>
          <a:xfrm flipV="1">
            <a:off x="2881560" y="3056697"/>
            <a:ext cx="970" cy="3143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280756C-FDFB-97BB-240E-A225EFC43ECA}"/>
                  </a:ext>
                </a:extLst>
              </p:cNvPr>
              <p:cNvSpPr txBox="1"/>
              <p:nvPr/>
            </p:nvSpPr>
            <p:spPr>
              <a:xfrm>
                <a:off x="2574598" y="2984421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280756C-FDFB-97BB-240E-A225EFC4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598" y="2984421"/>
                <a:ext cx="369332" cy="369332"/>
              </a:xfrm>
              <a:prstGeom prst="rect">
                <a:avLst/>
              </a:prstGeom>
              <a:blipFill>
                <a:blip r:embed="rId15"/>
                <a:stretch>
                  <a:fillRect t="-23333" r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B5C3B3A-C4ED-6176-F67C-CBCDB3B93CCE}"/>
                  </a:ext>
                </a:extLst>
              </p:cNvPr>
              <p:cNvSpPr txBox="1"/>
              <p:nvPr/>
            </p:nvSpPr>
            <p:spPr>
              <a:xfrm>
                <a:off x="2872536" y="3221648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B5C3B3A-C4ED-6176-F67C-CBCDB3B93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536" y="3221648"/>
                <a:ext cx="41421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94">
            <a:extLst>
              <a:ext uri="{FF2B5EF4-FFF2-40B4-BE49-F238E27FC236}">
                <a16:creationId xmlns:a16="http://schemas.microsoft.com/office/drawing/2014/main" id="{F3609B1F-F6E9-4A79-6CF3-E20D0434C62D}"/>
              </a:ext>
            </a:extLst>
          </p:cNvPr>
          <p:cNvSpPr/>
          <p:nvPr/>
        </p:nvSpPr>
        <p:spPr>
          <a:xfrm>
            <a:off x="2801243" y="3228796"/>
            <a:ext cx="170868" cy="150277"/>
          </a:xfrm>
          <a:prstGeom prst="arc">
            <a:avLst/>
          </a:prstGeom>
          <a:ln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93B6BA0-59F0-B480-23A0-F3F7CF110E61}"/>
              </a:ext>
            </a:extLst>
          </p:cNvPr>
          <p:cNvGrpSpPr/>
          <p:nvPr/>
        </p:nvGrpSpPr>
        <p:grpSpPr>
          <a:xfrm>
            <a:off x="5475035" y="4147207"/>
            <a:ext cx="381942" cy="708848"/>
            <a:chOff x="5437384" y="4151938"/>
            <a:chExt cx="381942" cy="708848"/>
          </a:xfrm>
        </p:grpSpPr>
        <p:sp>
          <p:nvSpPr>
            <p:cNvPr id="96" name="Parallelogram 95">
              <a:extLst>
                <a:ext uri="{FF2B5EF4-FFF2-40B4-BE49-F238E27FC236}">
                  <a16:creationId xmlns:a16="http://schemas.microsoft.com/office/drawing/2014/main" id="{31B04658-DC46-B4E7-CA5F-22C2463FA46E}"/>
                </a:ext>
              </a:extLst>
            </p:cNvPr>
            <p:cNvSpPr/>
            <p:nvPr/>
          </p:nvSpPr>
          <p:spPr>
            <a:xfrm rot="16200000" flipV="1">
              <a:off x="5326117" y="4265461"/>
              <a:ext cx="447654" cy="220607"/>
            </a:xfrm>
            <a:prstGeom prst="parallelogram">
              <a:avLst>
                <a:gd name="adj" fmla="val 66356"/>
              </a:avLst>
            </a:pr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DC08096-C7C8-CD3B-7761-7B17350FA769}"/>
                </a:ext>
              </a:extLst>
            </p:cNvPr>
            <p:cNvCxnSpPr/>
            <p:nvPr/>
          </p:nvCxnSpPr>
          <p:spPr>
            <a:xfrm flipV="1">
              <a:off x="5437384" y="4452631"/>
              <a:ext cx="229542" cy="15126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D36AD61-AD5B-56E9-CF8D-5FE17B63F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7384" y="4291026"/>
              <a:ext cx="970" cy="31439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47586ED-664C-6240-C8F1-E6A05D5B9984}"/>
                </a:ext>
              </a:extLst>
            </p:cNvPr>
            <p:cNvCxnSpPr>
              <a:cxnSpLocks/>
            </p:cNvCxnSpPr>
            <p:nvPr/>
          </p:nvCxnSpPr>
          <p:spPr>
            <a:xfrm>
              <a:off x="5437384" y="4599592"/>
              <a:ext cx="381942" cy="543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B98D901-6218-AED7-B09E-431CA6B97DBE}"/>
                    </a:ext>
                  </a:extLst>
                </p:cNvPr>
                <p:cNvSpPr txBox="1"/>
                <p:nvPr/>
              </p:nvSpPr>
              <p:spPr>
                <a:xfrm>
                  <a:off x="5480386" y="4553009"/>
                  <a:ext cx="2996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B98D901-6218-AED7-B09E-431CA6B97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386" y="4553009"/>
                  <a:ext cx="299634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D7123AD8-0024-CBA5-FD07-BAB38626BE27}"/>
              </a:ext>
            </a:extLst>
          </p:cNvPr>
          <p:cNvSpPr txBox="1"/>
          <p:nvPr/>
        </p:nvSpPr>
        <p:spPr>
          <a:xfrm>
            <a:off x="6279748" y="4176724"/>
            <a:ext cx="231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Configurations are conserved through time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0DBB027-999F-95E3-A893-D3D4316BE37A}"/>
              </a:ext>
            </a:extLst>
          </p:cNvPr>
          <p:cNvSpPr txBox="1"/>
          <p:nvPr/>
        </p:nvSpPr>
        <p:spPr>
          <a:xfrm>
            <a:off x="534627" y="5113349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(IND) DOF independence: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A53CAE0-2DBB-12D0-CB03-8C8DB36F692D}"/>
              </a:ext>
            </a:extLst>
          </p:cNvPr>
          <p:cNvGrpSpPr/>
          <p:nvPr/>
        </p:nvGrpSpPr>
        <p:grpSpPr>
          <a:xfrm>
            <a:off x="5471279" y="5004394"/>
            <a:ext cx="385698" cy="733601"/>
            <a:chOff x="5433628" y="4151938"/>
            <a:chExt cx="385698" cy="733601"/>
          </a:xfrm>
        </p:grpSpPr>
        <p:sp>
          <p:nvSpPr>
            <p:cNvPr id="106" name="Parallelogram 105">
              <a:extLst>
                <a:ext uri="{FF2B5EF4-FFF2-40B4-BE49-F238E27FC236}">
                  <a16:creationId xmlns:a16="http://schemas.microsoft.com/office/drawing/2014/main" id="{CC8FD56F-E582-8034-7CD2-82DFEC00D79F}"/>
                </a:ext>
              </a:extLst>
            </p:cNvPr>
            <p:cNvSpPr/>
            <p:nvPr/>
          </p:nvSpPr>
          <p:spPr>
            <a:xfrm rot="16200000" flipV="1">
              <a:off x="5326117" y="4265461"/>
              <a:ext cx="447654" cy="220607"/>
            </a:xfrm>
            <a:prstGeom prst="parallelogram">
              <a:avLst>
                <a:gd name="adj" fmla="val 66356"/>
              </a:avLst>
            </a:pr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7C6FBD6-6AAD-0401-DB4D-74FE5F791790}"/>
                </a:ext>
              </a:extLst>
            </p:cNvPr>
            <p:cNvCxnSpPr/>
            <p:nvPr/>
          </p:nvCxnSpPr>
          <p:spPr>
            <a:xfrm flipV="1">
              <a:off x="5437384" y="4452631"/>
              <a:ext cx="229542" cy="15126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FFB3F2BA-50F1-370E-E7F2-BABE59E7C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7384" y="4291026"/>
              <a:ext cx="970" cy="31439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2006D78D-851E-84A4-6875-737D1A36BB71}"/>
                </a:ext>
              </a:extLst>
            </p:cNvPr>
            <p:cNvCxnSpPr>
              <a:cxnSpLocks/>
            </p:cNvCxnSpPr>
            <p:nvPr/>
          </p:nvCxnSpPr>
          <p:spPr>
            <a:xfrm>
              <a:off x="5437384" y="4599592"/>
              <a:ext cx="381942" cy="543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49E2522-305A-7923-816E-AEC2BD77B538}"/>
                    </a:ext>
                  </a:extLst>
                </p:cNvPr>
                <p:cNvSpPr txBox="1"/>
                <p:nvPr/>
              </p:nvSpPr>
              <p:spPr>
                <a:xfrm>
                  <a:off x="5433628" y="4570837"/>
                  <a:ext cx="384784" cy="3147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49E2522-305A-7923-816E-AEC2BD77B5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628" y="4570837"/>
                  <a:ext cx="384784" cy="314702"/>
                </a:xfrm>
                <a:prstGeom prst="rect">
                  <a:avLst/>
                </a:prstGeom>
                <a:blipFill>
                  <a:blip r:embed="rId18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DCC07460-9672-3BB6-51E5-9943D57BA7BF}"/>
              </a:ext>
            </a:extLst>
          </p:cNvPr>
          <p:cNvSpPr txBox="1"/>
          <p:nvPr/>
        </p:nvSpPr>
        <p:spPr>
          <a:xfrm>
            <a:off x="6279748" y="5033911"/>
            <a:ext cx="231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Configurations are conserved across DOF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135CC99-AC51-D61A-DB71-3269D8E77C8B}"/>
                  </a:ext>
                </a:extLst>
              </p:cNvPr>
              <p:cNvSpPr txBox="1"/>
              <p:nvPr/>
            </p:nvSpPr>
            <p:spPr>
              <a:xfrm>
                <a:off x="3100142" y="4952235"/>
                <a:ext cx="1594091" cy="722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135CC99-AC51-D61A-DB71-3269D8E77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142" y="4952235"/>
                <a:ext cx="1594091" cy="722249"/>
              </a:xfrm>
              <a:prstGeom prst="rect">
                <a:avLst/>
              </a:prstGeom>
              <a:blipFill>
                <a:blip r:embed="rId19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719E4C4-3458-E28F-16CD-E31D2A468E3B}"/>
                  </a:ext>
                </a:extLst>
              </p:cNvPr>
              <p:cNvSpPr txBox="1"/>
              <p:nvPr/>
            </p:nvSpPr>
            <p:spPr>
              <a:xfrm>
                <a:off x="1267953" y="5900027"/>
                <a:ext cx="71540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IND + DR: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closed two-form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719E4C4-3458-E28F-16CD-E31D2A468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953" y="5900027"/>
                <a:ext cx="7154074" cy="523220"/>
              </a:xfrm>
              <a:prstGeom prst="rect">
                <a:avLst/>
              </a:prstGeom>
              <a:blipFill>
                <a:blip r:embed="rId20"/>
                <a:stretch>
                  <a:fillRect l="-178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84F65108-5FBD-6AD3-5472-20BE2082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1D265-AFBD-3B7A-4BFD-CC536951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24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86CBE-1710-1F07-B5EF-522FA3E54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0EFDD-4550-22EE-AD9F-7BA157A468E5}"/>
                  </a:ext>
                </a:extLst>
              </p:cNvPr>
              <p:cNvSpPr txBox="1"/>
              <p:nvPr/>
            </p:nvSpPr>
            <p:spPr>
              <a:xfrm>
                <a:off x="542828" y="311619"/>
                <a:ext cx="2534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0EFDD-4550-22EE-AD9F-7BA157A4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28" y="311619"/>
                <a:ext cx="253428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CF6BF4-0DAF-050D-EFC6-C466E11FEC1D}"/>
                  </a:ext>
                </a:extLst>
              </p:cNvPr>
              <p:cNvSpPr txBox="1"/>
              <p:nvPr/>
            </p:nvSpPr>
            <p:spPr>
              <a:xfrm>
                <a:off x="3965488" y="308662"/>
                <a:ext cx="64567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CF6BF4-0DAF-050D-EFC6-C466E11FE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88" y="308662"/>
                <a:ext cx="645676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FE5EF39-3554-AB25-9DED-6844EDB1239A}"/>
              </a:ext>
            </a:extLst>
          </p:cNvPr>
          <p:cNvSpPr txBox="1"/>
          <p:nvPr/>
        </p:nvSpPr>
        <p:spPr>
          <a:xfrm>
            <a:off x="718577" y="964689"/>
            <a:ext cx="248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form (DR) + (IND)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F1B2C-976F-5524-EC5A-937D24E6C1C7}"/>
              </a:ext>
            </a:extLst>
          </p:cNvPr>
          <p:cNvSpPr txBox="1"/>
          <p:nvPr/>
        </p:nvSpPr>
        <p:spPr>
          <a:xfrm>
            <a:off x="4323118" y="1110427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potential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E0BD59-E97E-4427-E0CA-D0516346F891}"/>
              </a:ext>
            </a:extLst>
          </p:cNvPr>
          <p:cNvCxnSpPr>
            <a:cxnSpLocks/>
          </p:cNvCxnSpPr>
          <p:nvPr/>
        </p:nvCxnSpPr>
        <p:spPr>
          <a:xfrm flipV="1">
            <a:off x="5838008" y="917934"/>
            <a:ext cx="515983" cy="215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333B7B4-6BD3-772C-3AED-D9549D4FC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8" y="1639426"/>
            <a:ext cx="5476531" cy="3165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25307-3CC8-B791-43AB-56269EAEA43D}"/>
                  </a:ext>
                </a:extLst>
              </p:cNvPr>
              <p:cNvSpPr txBox="1"/>
              <p:nvPr/>
            </p:nvSpPr>
            <p:spPr>
              <a:xfrm>
                <a:off x="7263339" y="1110427"/>
                <a:ext cx="43091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</a:rPr>
                  <a:t> is the potential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25307-3CC8-B791-43AB-56269EAE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339" y="1110427"/>
                <a:ext cx="4309193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B7AC4039-BF58-7D08-3FB6-FDB2E1195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77" y="5058295"/>
            <a:ext cx="7317423" cy="1274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14807B-17AC-6F29-984C-E3323A18F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147" y="1973748"/>
            <a:ext cx="2572109" cy="523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4A126-22D1-8D9A-6824-1ACF5791A55E}"/>
              </a:ext>
            </a:extLst>
          </p:cNvPr>
          <p:cNvSpPr txBox="1"/>
          <p:nvPr/>
        </p:nvSpPr>
        <p:spPr>
          <a:xfrm>
            <a:off x="7884204" y="2566184"/>
            <a:ext cx="256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loss of generality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C2B8FA-8CB6-F139-0198-5825E470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230CA-102F-40F5-7D59-DA65F2E4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39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79A76-303F-ED81-1671-FA47CC5C7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C1C24-D9B7-E184-6318-3DE3091BE30A}"/>
              </a:ext>
            </a:extLst>
          </p:cNvPr>
          <p:cNvSpPr txBox="1"/>
          <p:nvPr/>
        </p:nvSpPr>
        <p:spPr>
          <a:xfrm>
            <a:off x="221292" y="168761"/>
            <a:ext cx="4654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Displacement kills the flow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3A2F64B-C62B-4385-2201-CA8E3FF8BCC1}"/>
              </a:ext>
            </a:extLst>
          </p:cNvPr>
          <p:cNvSpPr/>
          <p:nvPr/>
        </p:nvSpPr>
        <p:spPr>
          <a:xfrm>
            <a:off x="5901243" y="1771918"/>
            <a:ext cx="5819346" cy="456163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335" h="488561">
                <a:moveTo>
                  <a:pt x="0" y="416091"/>
                </a:moveTo>
                <a:cubicBezTo>
                  <a:pt x="585495" y="19540"/>
                  <a:pt x="1220237" y="-8840"/>
                  <a:pt x="2052346" y="1657"/>
                </a:cubicBezTo>
                <a:cubicBezTo>
                  <a:pt x="2884455" y="12154"/>
                  <a:pt x="3859115" y="394320"/>
                  <a:pt x="4992655" y="479073"/>
                </a:cubicBezTo>
                <a:cubicBezTo>
                  <a:pt x="6126195" y="563826"/>
                  <a:pt x="6712858" y="51162"/>
                  <a:pt x="7361335" y="1164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A38829F-B526-4886-D7FA-B09737D3324B}"/>
              </a:ext>
            </a:extLst>
          </p:cNvPr>
          <p:cNvSpPr/>
          <p:nvPr/>
        </p:nvSpPr>
        <p:spPr>
          <a:xfrm>
            <a:off x="6021718" y="1954939"/>
            <a:ext cx="5728989" cy="47629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417442 h 521158"/>
              <a:gd name="connsiteX1" fmla="*/ 2052346 w 7361335"/>
              <a:gd name="connsiteY1" fmla="*/ 3008 h 521158"/>
              <a:gd name="connsiteX2" fmla="*/ 4637055 w 7361335"/>
              <a:gd name="connsiteY2" fmla="*/ 512174 h 521158"/>
              <a:gd name="connsiteX3" fmla="*/ 7361335 w 7361335"/>
              <a:gd name="connsiteY3" fmla="*/ 117827 h 521158"/>
              <a:gd name="connsiteX0" fmla="*/ 0 w 7247035"/>
              <a:gd name="connsiteY0" fmla="*/ 417442 h 512500"/>
              <a:gd name="connsiteX1" fmla="*/ 2052346 w 7247035"/>
              <a:gd name="connsiteY1" fmla="*/ 3008 h 512500"/>
              <a:gd name="connsiteX2" fmla="*/ 4637055 w 7247035"/>
              <a:gd name="connsiteY2" fmla="*/ 512174 h 512500"/>
              <a:gd name="connsiteX3" fmla="*/ 7247035 w 7247035"/>
              <a:gd name="connsiteY3" fmla="*/ 92427 h 512500"/>
              <a:gd name="connsiteX0" fmla="*/ 0 w 7247035"/>
              <a:gd name="connsiteY0" fmla="*/ 459518 h 510126"/>
              <a:gd name="connsiteX1" fmla="*/ 2052346 w 7247035"/>
              <a:gd name="connsiteY1" fmla="*/ 634 h 510126"/>
              <a:gd name="connsiteX2" fmla="*/ 4637055 w 7247035"/>
              <a:gd name="connsiteY2" fmla="*/ 509800 h 510126"/>
              <a:gd name="connsiteX3" fmla="*/ 7247035 w 7247035"/>
              <a:gd name="connsiteY3" fmla="*/ 90053 h 5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510126">
                <a:moveTo>
                  <a:pt x="0" y="459518"/>
                </a:moveTo>
                <a:cubicBezTo>
                  <a:pt x="585495" y="62967"/>
                  <a:pt x="1279504" y="-7746"/>
                  <a:pt x="2052346" y="634"/>
                </a:cubicBezTo>
                <a:cubicBezTo>
                  <a:pt x="2825188" y="9014"/>
                  <a:pt x="3771274" y="494897"/>
                  <a:pt x="4637055" y="509800"/>
                </a:cubicBezTo>
                <a:cubicBezTo>
                  <a:pt x="5502836" y="524703"/>
                  <a:pt x="6598558" y="24739"/>
                  <a:pt x="7247035" y="9005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2DF199-152A-3385-45D8-0AA394154657}"/>
              </a:ext>
            </a:extLst>
          </p:cNvPr>
          <p:cNvSpPr/>
          <p:nvPr/>
        </p:nvSpPr>
        <p:spPr>
          <a:xfrm>
            <a:off x="6102036" y="1544443"/>
            <a:ext cx="5728989" cy="432812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351037 h 414114"/>
              <a:gd name="connsiteX1" fmla="*/ 2071396 w 7361335"/>
              <a:gd name="connsiteY1" fmla="*/ 6453 h 414114"/>
              <a:gd name="connsiteX2" fmla="*/ 4992655 w 7361335"/>
              <a:gd name="connsiteY2" fmla="*/ 414019 h 414114"/>
              <a:gd name="connsiteX3" fmla="*/ 7361335 w 7361335"/>
              <a:gd name="connsiteY3" fmla="*/ 51422 h 414114"/>
              <a:gd name="connsiteX0" fmla="*/ 0 w 7361335"/>
              <a:gd name="connsiteY0" fmla="*/ 298252 h 437529"/>
              <a:gd name="connsiteX1" fmla="*/ 2071396 w 7361335"/>
              <a:gd name="connsiteY1" fmla="*/ 29868 h 437529"/>
              <a:gd name="connsiteX2" fmla="*/ 4992655 w 7361335"/>
              <a:gd name="connsiteY2" fmla="*/ 437434 h 437529"/>
              <a:gd name="connsiteX3" fmla="*/ 7361335 w 7361335"/>
              <a:gd name="connsiteY3" fmla="*/ 74837 h 437529"/>
              <a:gd name="connsiteX0" fmla="*/ 0 w 7361335"/>
              <a:gd name="connsiteY0" fmla="*/ 275880 h 415157"/>
              <a:gd name="connsiteX1" fmla="*/ 2071396 w 7361335"/>
              <a:gd name="connsiteY1" fmla="*/ 7496 h 415157"/>
              <a:gd name="connsiteX2" fmla="*/ 4992655 w 7361335"/>
              <a:gd name="connsiteY2" fmla="*/ 415062 h 415157"/>
              <a:gd name="connsiteX3" fmla="*/ 7361335 w 7361335"/>
              <a:gd name="connsiteY3" fmla="*/ 52465 h 415157"/>
              <a:gd name="connsiteX0" fmla="*/ 0 w 7361335"/>
              <a:gd name="connsiteY0" fmla="*/ 278721 h 462439"/>
              <a:gd name="connsiteX1" fmla="*/ 2071396 w 7361335"/>
              <a:gd name="connsiteY1" fmla="*/ 10337 h 462439"/>
              <a:gd name="connsiteX2" fmla="*/ 4973605 w 7361335"/>
              <a:gd name="connsiteY2" fmla="*/ 462353 h 462439"/>
              <a:gd name="connsiteX3" fmla="*/ 7361335 w 7361335"/>
              <a:gd name="connsiteY3" fmla="*/ 55306 h 462439"/>
              <a:gd name="connsiteX0" fmla="*/ 0 w 7247035"/>
              <a:gd name="connsiteY0" fmla="*/ 278721 h 463552"/>
              <a:gd name="connsiteX1" fmla="*/ 2071396 w 7247035"/>
              <a:gd name="connsiteY1" fmla="*/ 10337 h 463552"/>
              <a:gd name="connsiteX2" fmla="*/ 4973605 w 7247035"/>
              <a:gd name="connsiteY2" fmla="*/ 462353 h 463552"/>
              <a:gd name="connsiteX3" fmla="*/ 7247035 w 7247035"/>
              <a:gd name="connsiteY3" fmla="*/ 163256 h 46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463552">
                <a:moveTo>
                  <a:pt x="0" y="278721"/>
                </a:moveTo>
                <a:cubicBezTo>
                  <a:pt x="661695" y="2820"/>
                  <a:pt x="1242462" y="-20268"/>
                  <a:pt x="2071396" y="10337"/>
                </a:cubicBezTo>
                <a:cubicBezTo>
                  <a:pt x="2900330" y="40942"/>
                  <a:pt x="4110999" y="436867"/>
                  <a:pt x="4973605" y="462353"/>
                </a:cubicBezTo>
                <a:cubicBezTo>
                  <a:pt x="5836211" y="487839"/>
                  <a:pt x="6598558" y="97942"/>
                  <a:pt x="7247035" y="16325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81805C-B4D4-F015-6E8C-B8883408171F}"/>
              </a:ext>
            </a:extLst>
          </p:cNvPr>
          <p:cNvSpPr/>
          <p:nvPr/>
        </p:nvSpPr>
        <p:spPr>
          <a:xfrm>
            <a:off x="5941400" y="2207202"/>
            <a:ext cx="5839426" cy="44636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86735"/>
              <a:gd name="connsiteY0" fmla="*/ 503369 h 503369"/>
              <a:gd name="connsiteX1" fmla="*/ 2077746 w 7386735"/>
              <a:gd name="connsiteY1" fmla="*/ 35 h 503369"/>
              <a:gd name="connsiteX2" fmla="*/ 5018055 w 7386735"/>
              <a:gd name="connsiteY2" fmla="*/ 477451 h 503369"/>
              <a:gd name="connsiteX3" fmla="*/ 7386735 w 7386735"/>
              <a:gd name="connsiteY3" fmla="*/ 114854 h 503369"/>
              <a:gd name="connsiteX0" fmla="*/ 0 w 7386735"/>
              <a:gd name="connsiteY0" fmla="*/ 477966 h 477966"/>
              <a:gd name="connsiteX1" fmla="*/ 2084096 w 7386735"/>
              <a:gd name="connsiteY1" fmla="*/ 32 h 477966"/>
              <a:gd name="connsiteX2" fmla="*/ 5018055 w 7386735"/>
              <a:gd name="connsiteY2" fmla="*/ 452048 h 477966"/>
              <a:gd name="connsiteX3" fmla="*/ 7386735 w 7386735"/>
              <a:gd name="connsiteY3" fmla="*/ 89451 h 477966"/>
              <a:gd name="connsiteX0" fmla="*/ 0 w 7386735"/>
              <a:gd name="connsiteY0" fmla="*/ 478098 h 478098"/>
              <a:gd name="connsiteX1" fmla="*/ 2084096 w 7386735"/>
              <a:gd name="connsiteY1" fmla="*/ 164 h 478098"/>
              <a:gd name="connsiteX2" fmla="*/ 5024405 w 7386735"/>
              <a:gd name="connsiteY2" fmla="*/ 420430 h 478098"/>
              <a:gd name="connsiteX3" fmla="*/ 7386735 w 7386735"/>
              <a:gd name="connsiteY3" fmla="*/ 89583 h 478098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6735" h="478070">
                <a:moveTo>
                  <a:pt x="0" y="478070"/>
                </a:moveTo>
                <a:cubicBezTo>
                  <a:pt x="585495" y="81519"/>
                  <a:pt x="1246695" y="9747"/>
                  <a:pt x="2084096" y="136"/>
                </a:cubicBezTo>
                <a:cubicBezTo>
                  <a:pt x="2921497" y="-9475"/>
                  <a:pt x="4140632" y="494399"/>
                  <a:pt x="5024405" y="420402"/>
                </a:cubicBezTo>
                <a:cubicBezTo>
                  <a:pt x="5908178" y="346405"/>
                  <a:pt x="6706508" y="106791"/>
                  <a:pt x="7386735" y="8955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5999249-F482-97BA-5E2B-9FD7313A625B}"/>
              </a:ext>
            </a:extLst>
          </p:cNvPr>
          <p:cNvSpPr/>
          <p:nvPr/>
        </p:nvSpPr>
        <p:spPr>
          <a:xfrm>
            <a:off x="5856063" y="1290839"/>
            <a:ext cx="5995042" cy="490719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615335"/>
              <a:gd name="connsiteY0" fmla="*/ 416091 h 486221"/>
              <a:gd name="connsiteX1" fmla="*/ 2052346 w 7615335"/>
              <a:gd name="connsiteY1" fmla="*/ 1657 h 486221"/>
              <a:gd name="connsiteX2" fmla="*/ 4992655 w 7615335"/>
              <a:gd name="connsiteY2" fmla="*/ 479073 h 486221"/>
              <a:gd name="connsiteX3" fmla="*/ 7615335 w 7615335"/>
              <a:gd name="connsiteY3" fmla="*/ 326026 h 486221"/>
              <a:gd name="connsiteX0" fmla="*/ 0 w 7615335"/>
              <a:gd name="connsiteY0" fmla="*/ 417734 h 525170"/>
              <a:gd name="connsiteX1" fmla="*/ 2052346 w 7615335"/>
              <a:gd name="connsiteY1" fmla="*/ 3300 h 525170"/>
              <a:gd name="connsiteX2" fmla="*/ 5100605 w 7615335"/>
              <a:gd name="connsiteY2" fmla="*/ 518816 h 525170"/>
              <a:gd name="connsiteX3" fmla="*/ 7615335 w 7615335"/>
              <a:gd name="connsiteY3" fmla="*/ 327669 h 525170"/>
              <a:gd name="connsiteX0" fmla="*/ 0 w 7583585"/>
              <a:gd name="connsiteY0" fmla="*/ 368528 h 533114"/>
              <a:gd name="connsiteX1" fmla="*/ 2020596 w 7583585"/>
              <a:gd name="connsiteY1" fmla="*/ 11244 h 533114"/>
              <a:gd name="connsiteX2" fmla="*/ 5068855 w 7583585"/>
              <a:gd name="connsiteY2" fmla="*/ 526760 h 533114"/>
              <a:gd name="connsiteX3" fmla="*/ 7583585 w 7583585"/>
              <a:gd name="connsiteY3" fmla="*/ 335613 h 533114"/>
              <a:gd name="connsiteX0" fmla="*/ 0 w 7583585"/>
              <a:gd name="connsiteY0" fmla="*/ 361689 h 526275"/>
              <a:gd name="connsiteX1" fmla="*/ 2020596 w 7583585"/>
              <a:gd name="connsiteY1" fmla="*/ 4405 h 526275"/>
              <a:gd name="connsiteX2" fmla="*/ 5068855 w 7583585"/>
              <a:gd name="connsiteY2" fmla="*/ 519921 h 526275"/>
              <a:gd name="connsiteX3" fmla="*/ 7583585 w 7583585"/>
              <a:gd name="connsiteY3" fmla="*/ 328774 h 526275"/>
              <a:gd name="connsiteX0" fmla="*/ 0 w 7583585"/>
              <a:gd name="connsiteY0" fmla="*/ 360985 h 525571"/>
              <a:gd name="connsiteX1" fmla="*/ 2020596 w 7583585"/>
              <a:gd name="connsiteY1" fmla="*/ 3701 h 525571"/>
              <a:gd name="connsiteX2" fmla="*/ 5068855 w 7583585"/>
              <a:gd name="connsiteY2" fmla="*/ 519217 h 525571"/>
              <a:gd name="connsiteX3" fmla="*/ 7583585 w 7583585"/>
              <a:gd name="connsiteY3" fmla="*/ 328070 h 52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3585" h="525571">
                <a:moveTo>
                  <a:pt x="0" y="360985"/>
                </a:moveTo>
                <a:cubicBezTo>
                  <a:pt x="623595" y="91434"/>
                  <a:pt x="1175787" y="-22671"/>
                  <a:pt x="2020596" y="3701"/>
                </a:cubicBezTo>
                <a:cubicBezTo>
                  <a:pt x="2865405" y="30073"/>
                  <a:pt x="4141690" y="465156"/>
                  <a:pt x="5068855" y="519217"/>
                </a:cubicBezTo>
                <a:cubicBezTo>
                  <a:pt x="5996020" y="573279"/>
                  <a:pt x="6935108" y="262756"/>
                  <a:pt x="7583585" y="32807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D713BE-2063-D5EB-3E92-2EB3EC8D8528}"/>
              </a:ext>
            </a:extLst>
          </p:cNvPr>
          <p:cNvCxnSpPr>
            <a:cxnSpLocks/>
          </p:cNvCxnSpPr>
          <p:nvPr/>
        </p:nvCxnSpPr>
        <p:spPr>
          <a:xfrm flipV="1">
            <a:off x="7087414" y="1277058"/>
            <a:ext cx="251997" cy="195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CD1375-4B77-756C-3622-0F36C969377B}"/>
              </a:ext>
            </a:extLst>
          </p:cNvPr>
          <p:cNvCxnSpPr>
            <a:cxnSpLocks/>
          </p:cNvCxnSpPr>
          <p:nvPr/>
        </p:nvCxnSpPr>
        <p:spPr>
          <a:xfrm>
            <a:off x="7971228" y="1577220"/>
            <a:ext cx="206819" cy="2371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30D7EB-4813-1AC3-3403-77B55967423F}"/>
              </a:ext>
            </a:extLst>
          </p:cNvPr>
          <p:cNvCxnSpPr>
            <a:cxnSpLocks/>
          </p:cNvCxnSpPr>
          <p:nvPr/>
        </p:nvCxnSpPr>
        <p:spPr>
          <a:xfrm>
            <a:off x="8501120" y="1946925"/>
            <a:ext cx="231118" cy="6210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6D6655-2724-2DAE-E1D2-0E25A1FBEF87}"/>
              </a:ext>
            </a:extLst>
          </p:cNvPr>
          <p:cNvCxnSpPr>
            <a:cxnSpLocks/>
          </p:cNvCxnSpPr>
          <p:nvPr/>
        </p:nvCxnSpPr>
        <p:spPr>
          <a:xfrm>
            <a:off x="8888221" y="2270863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4C6D8F-629B-E330-6534-F58C3F19314C}"/>
              </a:ext>
            </a:extLst>
          </p:cNvPr>
          <p:cNvCxnSpPr>
            <a:cxnSpLocks/>
          </p:cNvCxnSpPr>
          <p:nvPr/>
        </p:nvCxnSpPr>
        <p:spPr>
          <a:xfrm>
            <a:off x="9327592" y="2559292"/>
            <a:ext cx="201798" cy="453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C76DD1-6904-5CA9-20BD-A1B6E7C51AD3}"/>
              </a:ext>
            </a:extLst>
          </p:cNvPr>
          <p:cNvCxnSpPr>
            <a:cxnSpLocks/>
          </p:cNvCxnSpPr>
          <p:nvPr/>
        </p:nvCxnSpPr>
        <p:spPr>
          <a:xfrm>
            <a:off x="6306324" y="543963"/>
            <a:ext cx="0" cy="3236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D6B613-5886-FBDB-8748-3BF484D0BB83}"/>
              </a:ext>
            </a:extLst>
          </p:cNvPr>
          <p:cNvCxnSpPr/>
          <p:nvPr/>
        </p:nvCxnSpPr>
        <p:spPr>
          <a:xfrm flipH="1">
            <a:off x="5738363" y="1018900"/>
            <a:ext cx="2316100" cy="27355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543BB1-EF25-FDC5-8231-DAD0181F7EBD}"/>
              </a:ext>
            </a:extLst>
          </p:cNvPr>
          <p:cNvCxnSpPr>
            <a:cxnSpLocks/>
          </p:cNvCxnSpPr>
          <p:nvPr/>
        </p:nvCxnSpPr>
        <p:spPr>
          <a:xfrm>
            <a:off x="5663369" y="3083614"/>
            <a:ext cx="61455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4595D1-1EE3-38B9-677F-9C87E55E5ED5}"/>
                  </a:ext>
                </a:extLst>
              </p:cNvPr>
              <p:cNvSpPr txBox="1"/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4595D1-1EE3-38B9-677F-9C87E55E5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3E4B27-358B-2250-0CAB-42EB4EABF7DA}"/>
                  </a:ext>
                </a:extLst>
              </p:cNvPr>
              <p:cNvSpPr txBox="1"/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3E4B27-358B-2250-0CAB-42EB4EABF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42B76D-9675-3D57-356B-BF0C6DED04F1}"/>
                  </a:ext>
                </a:extLst>
              </p:cNvPr>
              <p:cNvSpPr txBox="1"/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42B76D-9675-3D57-356B-BF0C6DED0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95F128-4907-000E-6444-E7949F4447C5}"/>
                  </a:ext>
                </a:extLst>
              </p:cNvPr>
              <p:cNvSpPr txBox="1"/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95F128-4907-000E-6444-E7949F444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blipFill>
                <a:blip r:embed="rId5"/>
                <a:stretch>
                  <a:fillRect t="-17442" r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FAA3F-4F3A-427A-1C2C-ACB133E6ED26}"/>
              </a:ext>
            </a:extLst>
          </p:cNvPr>
          <p:cNvCxnSpPr>
            <a:cxnSpLocks/>
          </p:cNvCxnSpPr>
          <p:nvPr/>
        </p:nvCxnSpPr>
        <p:spPr>
          <a:xfrm>
            <a:off x="9132049" y="2098932"/>
            <a:ext cx="238979" cy="6457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57D6BD-2B73-87DB-BA5B-4C98E65AA693}"/>
              </a:ext>
            </a:extLst>
          </p:cNvPr>
          <p:cNvCxnSpPr>
            <a:cxnSpLocks/>
          </p:cNvCxnSpPr>
          <p:nvPr/>
        </p:nvCxnSpPr>
        <p:spPr>
          <a:xfrm>
            <a:off x="8217343" y="2056063"/>
            <a:ext cx="229542" cy="7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4D4A26-140D-690E-87D5-F416E5193377}"/>
              </a:ext>
            </a:extLst>
          </p:cNvPr>
          <p:cNvCxnSpPr>
            <a:cxnSpLocks/>
          </p:cNvCxnSpPr>
          <p:nvPr/>
        </p:nvCxnSpPr>
        <p:spPr>
          <a:xfrm>
            <a:off x="9838014" y="2218590"/>
            <a:ext cx="223211" cy="1316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8A57D9-7714-4111-AD60-B64097373D35}"/>
              </a:ext>
            </a:extLst>
          </p:cNvPr>
          <p:cNvCxnSpPr>
            <a:cxnSpLocks/>
          </p:cNvCxnSpPr>
          <p:nvPr/>
        </p:nvCxnSpPr>
        <p:spPr>
          <a:xfrm flipV="1">
            <a:off x="9774163" y="2419368"/>
            <a:ext cx="219293" cy="1266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F7CDA1-A64B-D5BE-A311-C062595D156C}"/>
              </a:ext>
            </a:extLst>
          </p:cNvPr>
          <p:cNvCxnSpPr>
            <a:cxnSpLocks/>
          </p:cNvCxnSpPr>
          <p:nvPr/>
        </p:nvCxnSpPr>
        <p:spPr>
          <a:xfrm>
            <a:off x="7790857" y="1791014"/>
            <a:ext cx="230452" cy="4224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F4E94A-B0CC-E956-4AFF-3F1B48D0F1E5}"/>
              </a:ext>
            </a:extLst>
          </p:cNvPr>
          <p:cNvCxnSpPr>
            <a:cxnSpLocks/>
          </p:cNvCxnSpPr>
          <p:nvPr/>
        </p:nvCxnSpPr>
        <p:spPr>
          <a:xfrm>
            <a:off x="7498724" y="1954138"/>
            <a:ext cx="23730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808EB6-D0E6-BAC8-F14C-8544ADAA4E28}"/>
              </a:ext>
            </a:extLst>
          </p:cNvPr>
          <p:cNvCxnSpPr>
            <a:cxnSpLocks/>
          </p:cNvCxnSpPr>
          <p:nvPr/>
        </p:nvCxnSpPr>
        <p:spPr>
          <a:xfrm>
            <a:off x="8616678" y="2390064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CF79C3-BF95-216F-A074-77F9E59FAE66}"/>
              </a:ext>
            </a:extLst>
          </p:cNvPr>
          <p:cNvCxnSpPr>
            <a:cxnSpLocks/>
          </p:cNvCxnSpPr>
          <p:nvPr/>
        </p:nvCxnSpPr>
        <p:spPr>
          <a:xfrm>
            <a:off x="7905629" y="2231750"/>
            <a:ext cx="229152" cy="4338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E5C53A8-006F-9303-C4D3-505AA85AADEF}"/>
              </a:ext>
            </a:extLst>
          </p:cNvPr>
          <p:cNvCxnSpPr>
            <a:cxnSpLocks/>
          </p:cNvCxnSpPr>
          <p:nvPr/>
        </p:nvCxnSpPr>
        <p:spPr>
          <a:xfrm flipV="1">
            <a:off x="10564818" y="2114603"/>
            <a:ext cx="195089" cy="539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6C4E90-0E16-167F-2D00-8DA5D7D3FB0E}"/>
              </a:ext>
            </a:extLst>
          </p:cNvPr>
          <p:cNvCxnSpPr>
            <a:cxnSpLocks/>
          </p:cNvCxnSpPr>
          <p:nvPr/>
        </p:nvCxnSpPr>
        <p:spPr>
          <a:xfrm flipV="1">
            <a:off x="10490559" y="2243718"/>
            <a:ext cx="189029" cy="584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CC104A-A9E9-1086-BD61-83BB2050538A}"/>
              </a:ext>
            </a:extLst>
          </p:cNvPr>
          <p:cNvCxnSpPr>
            <a:cxnSpLocks/>
          </p:cNvCxnSpPr>
          <p:nvPr/>
        </p:nvCxnSpPr>
        <p:spPr>
          <a:xfrm flipV="1">
            <a:off x="10291636" y="2510004"/>
            <a:ext cx="198924" cy="4291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918865-DB32-B56E-219C-461A6B736083}"/>
              </a:ext>
            </a:extLst>
          </p:cNvPr>
          <p:cNvCxnSpPr>
            <a:cxnSpLocks/>
          </p:cNvCxnSpPr>
          <p:nvPr/>
        </p:nvCxnSpPr>
        <p:spPr>
          <a:xfrm flipV="1">
            <a:off x="11167545" y="2327460"/>
            <a:ext cx="198708" cy="470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9FF6C1A-97C4-318D-2749-0AA3C6E933FE}"/>
              </a:ext>
            </a:extLst>
          </p:cNvPr>
          <p:cNvCxnSpPr>
            <a:cxnSpLocks/>
          </p:cNvCxnSpPr>
          <p:nvPr/>
        </p:nvCxnSpPr>
        <p:spPr>
          <a:xfrm flipV="1">
            <a:off x="11306578" y="2040274"/>
            <a:ext cx="179283" cy="3636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E42F050-56A4-1DF4-06AD-3CF24B56BA1B}"/>
              </a:ext>
            </a:extLst>
          </p:cNvPr>
          <p:cNvCxnSpPr>
            <a:cxnSpLocks/>
          </p:cNvCxnSpPr>
          <p:nvPr/>
        </p:nvCxnSpPr>
        <p:spPr>
          <a:xfrm flipV="1">
            <a:off x="11333785" y="1863482"/>
            <a:ext cx="186712" cy="6072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0E42E7E-E417-92D5-97E6-B4B1BA7B1C0A}"/>
              </a:ext>
            </a:extLst>
          </p:cNvPr>
          <p:cNvCxnSpPr>
            <a:cxnSpLocks/>
          </p:cNvCxnSpPr>
          <p:nvPr/>
        </p:nvCxnSpPr>
        <p:spPr>
          <a:xfrm flipV="1">
            <a:off x="6981244" y="2217927"/>
            <a:ext cx="232169" cy="2298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B00999F-D386-A6EB-FFCF-D4CFA038F40F}"/>
              </a:ext>
            </a:extLst>
          </p:cNvPr>
          <p:cNvCxnSpPr>
            <a:cxnSpLocks/>
          </p:cNvCxnSpPr>
          <p:nvPr/>
        </p:nvCxnSpPr>
        <p:spPr>
          <a:xfrm flipV="1">
            <a:off x="6828118" y="1980808"/>
            <a:ext cx="221400" cy="3510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1283222-1E1E-26B3-7244-EC55C23E5F5E}"/>
              </a:ext>
            </a:extLst>
          </p:cNvPr>
          <p:cNvCxnSpPr>
            <a:cxnSpLocks/>
          </p:cNvCxnSpPr>
          <p:nvPr/>
        </p:nvCxnSpPr>
        <p:spPr>
          <a:xfrm>
            <a:off x="8861113" y="1586695"/>
            <a:ext cx="228525" cy="6328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99AE8F5-ACB6-F40C-3B0B-4E842A87C386}"/>
              </a:ext>
            </a:extLst>
          </p:cNvPr>
          <p:cNvCxnSpPr>
            <a:cxnSpLocks/>
          </p:cNvCxnSpPr>
          <p:nvPr/>
        </p:nvCxnSpPr>
        <p:spPr>
          <a:xfrm>
            <a:off x="8053567" y="1384104"/>
            <a:ext cx="248082" cy="570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CE4030-7C0B-256D-61E9-88A94097D0F0}"/>
              </a:ext>
            </a:extLst>
          </p:cNvPr>
          <p:cNvCxnSpPr>
            <a:cxnSpLocks/>
          </p:cNvCxnSpPr>
          <p:nvPr/>
        </p:nvCxnSpPr>
        <p:spPr>
          <a:xfrm>
            <a:off x="9695749" y="1758427"/>
            <a:ext cx="214879" cy="426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B85EF6-A4AE-6712-453B-5E51FC3A5790}"/>
              </a:ext>
            </a:extLst>
          </p:cNvPr>
          <p:cNvCxnSpPr>
            <a:cxnSpLocks/>
          </p:cNvCxnSpPr>
          <p:nvPr/>
        </p:nvCxnSpPr>
        <p:spPr>
          <a:xfrm flipV="1">
            <a:off x="10450050" y="1729135"/>
            <a:ext cx="195486" cy="271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5110EA-5023-C85A-771F-D40843643131}"/>
              </a:ext>
            </a:extLst>
          </p:cNvPr>
          <p:cNvCxnSpPr>
            <a:cxnSpLocks/>
          </p:cNvCxnSpPr>
          <p:nvPr/>
        </p:nvCxnSpPr>
        <p:spPr>
          <a:xfrm flipV="1">
            <a:off x="11204247" y="1599337"/>
            <a:ext cx="217102" cy="370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DC392F4-1EA9-0E9B-D5DC-4F10778AE10E}"/>
              </a:ext>
            </a:extLst>
          </p:cNvPr>
          <p:cNvCxnSpPr>
            <a:cxnSpLocks/>
          </p:cNvCxnSpPr>
          <p:nvPr/>
        </p:nvCxnSpPr>
        <p:spPr>
          <a:xfrm>
            <a:off x="8792404" y="1743724"/>
            <a:ext cx="215006" cy="60000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AA4BD2-D70A-278B-DCDE-9243CCCBA744}"/>
              </a:ext>
            </a:extLst>
          </p:cNvPr>
          <p:cNvCxnSpPr>
            <a:cxnSpLocks/>
          </p:cNvCxnSpPr>
          <p:nvPr/>
        </p:nvCxnSpPr>
        <p:spPr>
          <a:xfrm>
            <a:off x="9633841" y="1936324"/>
            <a:ext cx="243033" cy="4340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EF54745-0F5A-E0A4-12A8-7A57136BE3DB}"/>
              </a:ext>
            </a:extLst>
          </p:cNvPr>
          <p:cNvCxnSpPr>
            <a:cxnSpLocks/>
          </p:cNvCxnSpPr>
          <p:nvPr/>
        </p:nvCxnSpPr>
        <p:spPr>
          <a:xfrm flipV="1">
            <a:off x="10490559" y="1903234"/>
            <a:ext cx="189029" cy="3433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6277371-BD18-3809-8EC2-7F3A9742CE76}"/>
              </a:ext>
            </a:extLst>
          </p:cNvPr>
          <p:cNvCxnSpPr>
            <a:cxnSpLocks/>
          </p:cNvCxnSpPr>
          <p:nvPr/>
        </p:nvCxnSpPr>
        <p:spPr>
          <a:xfrm flipV="1">
            <a:off x="11232860" y="1716436"/>
            <a:ext cx="176197" cy="4766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94B1A3D-D5E0-F16B-D37D-2D8EAD769395}"/>
              </a:ext>
            </a:extLst>
          </p:cNvPr>
          <p:cNvCxnSpPr>
            <a:cxnSpLocks/>
          </p:cNvCxnSpPr>
          <p:nvPr/>
        </p:nvCxnSpPr>
        <p:spPr>
          <a:xfrm flipV="1">
            <a:off x="7094016" y="1538423"/>
            <a:ext cx="245394" cy="112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138270E-EA85-9BDD-CC3B-EF800AF0E22A}"/>
              </a:ext>
            </a:extLst>
          </p:cNvPr>
          <p:cNvCxnSpPr>
            <a:cxnSpLocks/>
          </p:cNvCxnSpPr>
          <p:nvPr/>
        </p:nvCxnSpPr>
        <p:spPr>
          <a:xfrm flipV="1">
            <a:off x="6786244" y="1771918"/>
            <a:ext cx="226924" cy="3145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2A3F4-2DBE-FEAD-0F4A-759D41D5F8C8}"/>
              </a:ext>
            </a:extLst>
          </p:cNvPr>
          <p:cNvCxnSpPr>
            <a:cxnSpLocks/>
          </p:cNvCxnSpPr>
          <p:nvPr/>
        </p:nvCxnSpPr>
        <p:spPr>
          <a:xfrm flipH="1">
            <a:off x="5664994" y="1171300"/>
            <a:ext cx="2541869" cy="25505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44A8DFB-318F-B28A-E92D-C9BF8394F31A}"/>
              </a:ext>
            </a:extLst>
          </p:cNvPr>
          <p:cNvCxnSpPr>
            <a:cxnSpLocks/>
          </p:cNvCxnSpPr>
          <p:nvPr/>
        </p:nvCxnSpPr>
        <p:spPr>
          <a:xfrm flipH="1">
            <a:off x="6264275" y="696363"/>
            <a:ext cx="194449" cy="30850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92A58B1-0E2E-B485-DAE9-71D169EED436}"/>
                  </a:ext>
                </a:extLst>
              </p:cNvPr>
              <p:cNvSpPr txBox="1"/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92A58B1-0E2E-B485-DAE9-71D169EED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1626DE2-CCC6-A1DB-E4EB-8FA4CDA9022E}"/>
                  </a:ext>
                </a:extLst>
              </p:cNvPr>
              <p:cNvSpPr txBox="1"/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1626DE2-CCC6-A1DB-E4EB-8FA4CDA90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Parallelogram 66">
            <a:extLst>
              <a:ext uri="{FF2B5EF4-FFF2-40B4-BE49-F238E27FC236}">
                <a16:creationId xmlns:a16="http://schemas.microsoft.com/office/drawing/2014/main" id="{A9212F13-3A28-9C34-FB2E-084827CF8974}"/>
              </a:ext>
            </a:extLst>
          </p:cNvPr>
          <p:cNvSpPr/>
          <p:nvPr/>
        </p:nvSpPr>
        <p:spPr>
          <a:xfrm rot="19416847" flipV="1">
            <a:off x="8441351" y="1534379"/>
            <a:ext cx="378550" cy="186064"/>
          </a:xfrm>
          <a:prstGeom prst="parallelogram">
            <a:avLst>
              <a:gd name="adj" fmla="val 66356"/>
            </a:avLst>
          </a:prstGeom>
          <a:solidFill>
            <a:srgbClr val="33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868B8DF-B9AC-EB19-E489-D9F872175C65}"/>
              </a:ext>
            </a:extLst>
          </p:cNvPr>
          <p:cNvCxnSpPr/>
          <p:nvPr/>
        </p:nvCxnSpPr>
        <p:spPr>
          <a:xfrm flipV="1">
            <a:off x="8400974" y="1511922"/>
            <a:ext cx="229542" cy="1512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2DF68C2-034A-207B-9C0B-CA35BD12EF68}"/>
              </a:ext>
            </a:extLst>
          </p:cNvPr>
          <p:cNvCxnSpPr>
            <a:cxnSpLocks/>
          </p:cNvCxnSpPr>
          <p:nvPr/>
        </p:nvCxnSpPr>
        <p:spPr>
          <a:xfrm>
            <a:off x="8400974" y="1664711"/>
            <a:ext cx="219675" cy="560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BA8709-C119-BB7E-A04C-3FBF5CE4373B}"/>
                  </a:ext>
                </a:extLst>
              </p:cNvPr>
              <p:cNvSpPr txBox="1"/>
              <p:nvPr/>
            </p:nvSpPr>
            <p:spPr>
              <a:xfrm>
                <a:off x="8184915" y="1578419"/>
                <a:ext cx="363881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BA8709-C119-BB7E-A04C-3FBF5CE43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915" y="1578419"/>
                <a:ext cx="363881" cy="404791"/>
              </a:xfrm>
              <a:prstGeom prst="rect">
                <a:avLst/>
              </a:prstGeom>
              <a:blipFill>
                <a:blip r:embed="rId8"/>
                <a:stretch>
                  <a:fillRect t="-22727" r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D5D7887-3A4D-0BED-9628-A4D2114B8EBB}"/>
                  </a:ext>
                </a:extLst>
              </p:cNvPr>
              <p:cNvSpPr txBox="1"/>
              <p:nvPr/>
            </p:nvSpPr>
            <p:spPr>
              <a:xfrm>
                <a:off x="8222396" y="1309944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D5D7887-3A4D-0BED-9628-A4D2114B8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396" y="1309944"/>
                <a:ext cx="414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97BDFE10-DEBF-908F-CAA4-536157CCC931}"/>
              </a:ext>
            </a:extLst>
          </p:cNvPr>
          <p:cNvSpPr txBox="1"/>
          <p:nvPr/>
        </p:nvSpPr>
        <p:spPr>
          <a:xfrm>
            <a:off x="346801" y="986634"/>
            <a:ext cx="472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Displacement only direction that “kills” the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843ED88-A9B4-2776-8456-7164B1C9D6C9}"/>
                  </a:ext>
                </a:extLst>
              </p:cNvPr>
              <p:cNvSpPr txBox="1"/>
              <p:nvPr/>
            </p:nvSpPr>
            <p:spPr>
              <a:xfrm>
                <a:off x="1249006" y="1580101"/>
                <a:ext cx="271337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843ED88-A9B4-2776-8456-7164B1C9D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6" y="1580101"/>
                <a:ext cx="2713372" cy="5936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2588236-4630-5209-D8CB-82204514D9F4}"/>
              </a:ext>
            </a:extLst>
          </p:cNvPr>
          <p:cNvCxnSpPr>
            <a:cxnSpLocks/>
          </p:cNvCxnSpPr>
          <p:nvPr/>
        </p:nvCxnSpPr>
        <p:spPr>
          <a:xfrm flipV="1">
            <a:off x="2627539" y="2123555"/>
            <a:ext cx="341674" cy="32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1303FAE-E293-0DDD-F7CC-2281293DF66F}"/>
              </a:ext>
            </a:extLst>
          </p:cNvPr>
          <p:cNvSpPr txBox="1"/>
          <p:nvPr/>
        </p:nvSpPr>
        <p:spPr>
          <a:xfrm>
            <a:off x="381269" y="2397860"/>
            <a:ext cx="531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is tangent (and only tangent) to the 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A475E5-5A10-64A2-EE46-D935A90204F4}"/>
                  </a:ext>
                </a:extLst>
              </p:cNvPr>
              <p:cNvSpPr txBox="1"/>
              <p:nvPr/>
            </p:nvSpPr>
            <p:spPr>
              <a:xfrm>
                <a:off x="4219303" y="1649975"/>
                <a:ext cx="1041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A475E5-5A10-64A2-EE46-D935A902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03" y="1649975"/>
                <a:ext cx="1041054" cy="369332"/>
              </a:xfrm>
              <a:prstGeom prst="rect">
                <a:avLst/>
              </a:prstGeom>
              <a:blipFill>
                <a:blip r:embed="rId11"/>
                <a:stretch>
                  <a:fillRect l="-46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58F328-22A5-C3F8-5906-C0029CEA5420}"/>
                  </a:ext>
                </a:extLst>
              </p:cNvPr>
              <p:cNvSpPr txBox="1"/>
              <p:nvPr/>
            </p:nvSpPr>
            <p:spPr>
              <a:xfrm>
                <a:off x="1515329" y="3003537"/>
                <a:ext cx="21807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58F328-22A5-C3F8-5906-C0029CEA5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29" y="3003537"/>
                <a:ext cx="218072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2A374F-1389-34CC-E079-927C57275274}"/>
              </a:ext>
            </a:extLst>
          </p:cNvPr>
          <p:cNvCxnSpPr/>
          <p:nvPr/>
        </p:nvCxnSpPr>
        <p:spPr>
          <a:xfrm flipV="1">
            <a:off x="2142309" y="3588312"/>
            <a:ext cx="91440" cy="866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57DAC6E-9981-663B-3DBF-620837851E9A}"/>
              </a:ext>
            </a:extLst>
          </p:cNvPr>
          <p:cNvSpPr txBox="1"/>
          <p:nvPr/>
        </p:nvSpPr>
        <p:spPr>
          <a:xfrm>
            <a:off x="1237995" y="4454434"/>
            <a:ext cx="15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calculate!</a:t>
            </a: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F80A5EE8-B6C5-345E-1185-34002628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DF59FE23-1392-5714-B9A4-9BB2AA71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2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10508-72BC-0612-D503-5745022AD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2783D-871B-F9CE-F3CE-E9482F3F71C9}"/>
              </a:ext>
            </a:extLst>
          </p:cNvPr>
          <p:cNvSpPr txBox="1"/>
          <p:nvPr/>
        </p:nvSpPr>
        <p:spPr>
          <a:xfrm>
            <a:off x="221292" y="168761"/>
            <a:ext cx="4654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Displacement kills the flow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1D0465-5705-D723-FFCB-1788466302F4}"/>
              </a:ext>
            </a:extLst>
          </p:cNvPr>
          <p:cNvSpPr/>
          <p:nvPr/>
        </p:nvSpPr>
        <p:spPr>
          <a:xfrm>
            <a:off x="5901243" y="1771918"/>
            <a:ext cx="5819346" cy="456163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335" h="488561">
                <a:moveTo>
                  <a:pt x="0" y="416091"/>
                </a:moveTo>
                <a:cubicBezTo>
                  <a:pt x="585495" y="19540"/>
                  <a:pt x="1220237" y="-8840"/>
                  <a:pt x="2052346" y="1657"/>
                </a:cubicBezTo>
                <a:cubicBezTo>
                  <a:pt x="2884455" y="12154"/>
                  <a:pt x="3859115" y="394320"/>
                  <a:pt x="4992655" y="479073"/>
                </a:cubicBezTo>
                <a:cubicBezTo>
                  <a:pt x="6126195" y="563826"/>
                  <a:pt x="6712858" y="51162"/>
                  <a:pt x="7361335" y="1164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10E14CE-0209-932C-D4E7-AD6008FE96C8}"/>
              </a:ext>
            </a:extLst>
          </p:cNvPr>
          <p:cNvSpPr/>
          <p:nvPr/>
        </p:nvSpPr>
        <p:spPr>
          <a:xfrm>
            <a:off x="6021718" y="1954939"/>
            <a:ext cx="5728989" cy="47629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417442 h 521158"/>
              <a:gd name="connsiteX1" fmla="*/ 2052346 w 7361335"/>
              <a:gd name="connsiteY1" fmla="*/ 3008 h 521158"/>
              <a:gd name="connsiteX2" fmla="*/ 4637055 w 7361335"/>
              <a:gd name="connsiteY2" fmla="*/ 512174 h 521158"/>
              <a:gd name="connsiteX3" fmla="*/ 7361335 w 7361335"/>
              <a:gd name="connsiteY3" fmla="*/ 117827 h 521158"/>
              <a:gd name="connsiteX0" fmla="*/ 0 w 7247035"/>
              <a:gd name="connsiteY0" fmla="*/ 417442 h 512500"/>
              <a:gd name="connsiteX1" fmla="*/ 2052346 w 7247035"/>
              <a:gd name="connsiteY1" fmla="*/ 3008 h 512500"/>
              <a:gd name="connsiteX2" fmla="*/ 4637055 w 7247035"/>
              <a:gd name="connsiteY2" fmla="*/ 512174 h 512500"/>
              <a:gd name="connsiteX3" fmla="*/ 7247035 w 7247035"/>
              <a:gd name="connsiteY3" fmla="*/ 92427 h 512500"/>
              <a:gd name="connsiteX0" fmla="*/ 0 w 7247035"/>
              <a:gd name="connsiteY0" fmla="*/ 459518 h 510126"/>
              <a:gd name="connsiteX1" fmla="*/ 2052346 w 7247035"/>
              <a:gd name="connsiteY1" fmla="*/ 634 h 510126"/>
              <a:gd name="connsiteX2" fmla="*/ 4637055 w 7247035"/>
              <a:gd name="connsiteY2" fmla="*/ 509800 h 510126"/>
              <a:gd name="connsiteX3" fmla="*/ 7247035 w 7247035"/>
              <a:gd name="connsiteY3" fmla="*/ 90053 h 5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510126">
                <a:moveTo>
                  <a:pt x="0" y="459518"/>
                </a:moveTo>
                <a:cubicBezTo>
                  <a:pt x="585495" y="62967"/>
                  <a:pt x="1279504" y="-7746"/>
                  <a:pt x="2052346" y="634"/>
                </a:cubicBezTo>
                <a:cubicBezTo>
                  <a:pt x="2825188" y="9014"/>
                  <a:pt x="3771274" y="494897"/>
                  <a:pt x="4637055" y="509800"/>
                </a:cubicBezTo>
                <a:cubicBezTo>
                  <a:pt x="5502836" y="524703"/>
                  <a:pt x="6598558" y="24739"/>
                  <a:pt x="7247035" y="9005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B3A22F2-CE4B-C2F8-BA6B-5651BDF34D5E}"/>
              </a:ext>
            </a:extLst>
          </p:cNvPr>
          <p:cNvSpPr/>
          <p:nvPr/>
        </p:nvSpPr>
        <p:spPr>
          <a:xfrm>
            <a:off x="6102036" y="1544443"/>
            <a:ext cx="5728989" cy="432812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351037 h 414114"/>
              <a:gd name="connsiteX1" fmla="*/ 2071396 w 7361335"/>
              <a:gd name="connsiteY1" fmla="*/ 6453 h 414114"/>
              <a:gd name="connsiteX2" fmla="*/ 4992655 w 7361335"/>
              <a:gd name="connsiteY2" fmla="*/ 414019 h 414114"/>
              <a:gd name="connsiteX3" fmla="*/ 7361335 w 7361335"/>
              <a:gd name="connsiteY3" fmla="*/ 51422 h 414114"/>
              <a:gd name="connsiteX0" fmla="*/ 0 w 7361335"/>
              <a:gd name="connsiteY0" fmla="*/ 298252 h 437529"/>
              <a:gd name="connsiteX1" fmla="*/ 2071396 w 7361335"/>
              <a:gd name="connsiteY1" fmla="*/ 29868 h 437529"/>
              <a:gd name="connsiteX2" fmla="*/ 4992655 w 7361335"/>
              <a:gd name="connsiteY2" fmla="*/ 437434 h 437529"/>
              <a:gd name="connsiteX3" fmla="*/ 7361335 w 7361335"/>
              <a:gd name="connsiteY3" fmla="*/ 74837 h 437529"/>
              <a:gd name="connsiteX0" fmla="*/ 0 w 7361335"/>
              <a:gd name="connsiteY0" fmla="*/ 275880 h 415157"/>
              <a:gd name="connsiteX1" fmla="*/ 2071396 w 7361335"/>
              <a:gd name="connsiteY1" fmla="*/ 7496 h 415157"/>
              <a:gd name="connsiteX2" fmla="*/ 4992655 w 7361335"/>
              <a:gd name="connsiteY2" fmla="*/ 415062 h 415157"/>
              <a:gd name="connsiteX3" fmla="*/ 7361335 w 7361335"/>
              <a:gd name="connsiteY3" fmla="*/ 52465 h 415157"/>
              <a:gd name="connsiteX0" fmla="*/ 0 w 7361335"/>
              <a:gd name="connsiteY0" fmla="*/ 278721 h 462439"/>
              <a:gd name="connsiteX1" fmla="*/ 2071396 w 7361335"/>
              <a:gd name="connsiteY1" fmla="*/ 10337 h 462439"/>
              <a:gd name="connsiteX2" fmla="*/ 4973605 w 7361335"/>
              <a:gd name="connsiteY2" fmla="*/ 462353 h 462439"/>
              <a:gd name="connsiteX3" fmla="*/ 7361335 w 7361335"/>
              <a:gd name="connsiteY3" fmla="*/ 55306 h 462439"/>
              <a:gd name="connsiteX0" fmla="*/ 0 w 7247035"/>
              <a:gd name="connsiteY0" fmla="*/ 278721 h 463552"/>
              <a:gd name="connsiteX1" fmla="*/ 2071396 w 7247035"/>
              <a:gd name="connsiteY1" fmla="*/ 10337 h 463552"/>
              <a:gd name="connsiteX2" fmla="*/ 4973605 w 7247035"/>
              <a:gd name="connsiteY2" fmla="*/ 462353 h 463552"/>
              <a:gd name="connsiteX3" fmla="*/ 7247035 w 7247035"/>
              <a:gd name="connsiteY3" fmla="*/ 163256 h 46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463552">
                <a:moveTo>
                  <a:pt x="0" y="278721"/>
                </a:moveTo>
                <a:cubicBezTo>
                  <a:pt x="661695" y="2820"/>
                  <a:pt x="1242462" y="-20268"/>
                  <a:pt x="2071396" y="10337"/>
                </a:cubicBezTo>
                <a:cubicBezTo>
                  <a:pt x="2900330" y="40942"/>
                  <a:pt x="4110999" y="436867"/>
                  <a:pt x="4973605" y="462353"/>
                </a:cubicBezTo>
                <a:cubicBezTo>
                  <a:pt x="5836211" y="487839"/>
                  <a:pt x="6598558" y="97942"/>
                  <a:pt x="7247035" y="16325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2F5915A-F949-0010-483C-E166257BCA25}"/>
              </a:ext>
            </a:extLst>
          </p:cNvPr>
          <p:cNvSpPr/>
          <p:nvPr/>
        </p:nvSpPr>
        <p:spPr>
          <a:xfrm>
            <a:off x="5941400" y="2207202"/>
            <a:ext cx="5839426" cy="44636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86735"/>
              <a:gd name="connsiteY0" fmla="*/ 503369 h 503369"/>
              <a:gd name="connsiteX1" fmla="*/ 2077746 w 7386735"/>
              <a:gd name="connsiteY1" fmla="*/ 35 h 503369"/>
              <a:gd name="connsiteX2" fmla="*/ 5018055 w 7386735"/>
              <a:gd name="connsiteY2" fmla="*/ 477451 h 503369"/>
              <a:gd name="connsiteX3" fmla="*/ 7386735 w 7386735"/>
              <a:gd name="connsiteY3" fmla="*/ 114854 h 503369"/>
              <a:gd name="connsiteX0" fmla="*/ 0 w 7386735"/>
              <a:gd name="connsiteY0" fmla="*/ 477966 h 477966"/>
              <a:gd name="connsiteX1" fmla="*/ 2084096 w 7386735"/>
              <a:gd name="connsiteY1" fmla="*/ 32 h 477966"/>
              <a:gd name="connsiteX2" fmla="*/ 5018055 w 7386735"/>
              <a:gd name="connsiteY2" fmla="*/ 452048 h 477966"/>
              <a:gd name="connsiteX3" fmla="*/ 7386735 w 7386735"/>
              <a:gd name="connsiteY3" fmla="*/ 89451 h 477966"/>
              <a:gd name="connsiteX0" fmla="*/ 0 w 7386735"/>
              <a:gd name="connsiteY0" fmla="*/ 478098 h 478098"/>
              <a:gd name="connsiteX1" fmla="*/ 2084096 w 7386735"/>
              <a:gd name="connsiteY1" fmla="*/ 164 h 478098"/>
              <a:gd name="connsiteX2" fmla="*/ 5024405 w 7386735"/>
              <a:gd name="connsiteY2" fmla="*/ 420430 h 478098"/>
              <a:gd name="connsiteX3" fmla="*/ 7386735 w 7386735"/>
              <a:gd name="connsiteY3" fmla="*/ 89583 h 478098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6735" h="478070">
                <a:moveTo>
                  <a:pt x="0" y="478070"/>
                </a:moveTo>
                <a:cubicBezTo>
                  <a:pt x="585495" y="81519"/>
                  <a:pt x="1246695" y="9747"/>
                  <a:pt x="2084096" y="136"/>
                </a:cubicBezTo>
                <a:cubicBezTo>
                  <a:pt x="2921497" y="-9475"/>
                  <a:pt x="4140632" y="494399"/>
                  <a:pt x="5024405" y="420402"/>
                </a:cubicBezTo>
                <a:cubicBezTo>
                  <a:pt x="5908178" y="346405"/>
                  <a:pt x="6706508" y="106791"/>
                  <a:pt x="7386735" y="8955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6D1A95-15C5-56F6-55A4-940EAC26FB13}"/>
              </a:ext>
            </a:extLst>
          </p:cNvPr>
          <p:cNvSpPr/>
          <p:nvPr/>
        </p:nvSpPr>
        <p:spPr>
          <a:xfrm>
            <a:off x="5856063" y="1290839"/>
            <a:ext cx="5995042" cy="490719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615335"/>
              <a:gd name="connsiteY0" fmla="*/ 416091 h 486221"/>
              <a:gd name="connsiteX1" fmla="*/ 2052346 w 7615335"/>
              <a:gd name="connsiteY1" fmla="*/ 1657 h 486221"/>
              <a:gd name="connsiteX2" fmla="*/ 4992655 w 7615335"/>
              <a:gd name="connsiteY2" fmla="*/ 479073 h 486221"/>
              <a:gd name="connsiteX3" fmla="*/ 7615335 w 7615335"/>
              <a:gd name="connsiteY3" fmla="*/ 326026 h 486221"/>
              <a:gd name="connsiteX0" fmla="*/ 0 w 7615335"/>
              <a:gd name="connsiteY0" fmla="*/ 417734 h 525170"/>
              <a:gd name="connsiteX1" fmla="*/ 2052346 w 7615335"/>
              <a:gd name="connsiteY1" fmla="*/ 3300 h 525170"/>
              <a:gd name="connsiteX2" fmla="*/ 5100605 w 7615335"/>
              <a:gd name="connsiteY2" fmla="*/ 518816 h 525170"/>
              <a:gd name="connsiteX3" fmla="*/ 7615335 w 7615335"/>
              <a:gd name="connsiteY3" fmla="*/ 327669 h 525170"/>
              <a:gd name="connsiteX0" fmla="*/ 0 w 7583585"/>
              <a:gd name="connsiteY0" fmla="*/ 368528 h 533114"/>
              <a:gd name="connsiteX1" fmla="*/ 2020596 w 7583585"/>
              <a:gd name="connsiteY1" fmla="*/ 11244 h 533114"/>
              <a:gd name="connsiteX2" fmla="*/ 5068855 w 7583585"/>
              <a:gd name="connsiteY2" fmla="*/ 526760 h 533114"/>
              <a:gd name="connsiteX3" fmla="*/ 7583585 w 7583585"/>
              <a:gd name="connsiteY3" fmla="*/ 335613 h 533114"/>
              <a:gd name="connsiteX0" fmla="*/ 0 w 7583585"/>
              <a:gd name="connsiteY0" fmla="*/ 361689 h 526275"/>
              <a:gd name="connsiteX1" fmla="*/ 2020596 w 7583585"/>
              <a:gd name="connsiteY1" fmla="*/ 4405 h 526275"/>
              <a:gd name="connsiteX2" fmla="*/ 5068855 w 7583585"/>
              <a:gd name="connsiteY2" fmla="*/ 519921 h 526275"/>
              <a:gd name="connsiteX3" fmla="*/ 7583585 w 7583585"/>
              <a:gd name="connsiteY3" fmla="*/ 328774 h 526275"/>
              <a:gd name="connsiteX0" fmla="*/ 0 w 7583585"/>
              <a:gd name="connsiteY0" fmla="*/ 360985 h 525571"/>
              <a:gd name="connsiteX1" fmla="*/ 2020596 w 7583585"/>
              <a:gd name="connsiteY1" fmla="*/ 3701 h 525571"/>
              <a:gd name="connsiteX2" fmla="*/ 5068855 w 7583585"/>
              <a:gd name="connsiteY2" fmla="*/ 519217 h 525571"/>
              <a:gd name="connsiteX3" fmla="*/ 7583585 w 7583585"/>
              <a:gd name="connsiteY3" fmla="*/ 328070 h 52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3585" h="525571">
                <a:moveTo>
                  <a:pt x="0" y="360985"/>
                </a:moveTo>
                <a:cubicBezTo>
                  <a:pt x="623595" y="91434"/>
                  <a:pt x="1175787" y="-22671"/>
                  <a:pt x="2020596" y="3701"/>
                </a:cubicBezTo>
                <a:cubicBezTo>
                  <a:pt x="2865405" y="30073"/>
                  <a:pt x="4141690" y="465156"/>
                  <a:pt x="5068855" y="519217"/>
                </a:cubicBezTo>
                <a:cubicBezTo>
                  <a:pt x="5996020" y="573279"/>
                  <a:pt x="6935108" y="262756"/>
                  <a:pt x="7583585" y="32807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2A673F-E481-07C6-6A0C-FA9CAFFD7BD8}"/>
              </a:ext>
            </a:extLst>
          </p:cNvPr>
          <p:cNvCxnSpPr>
            <a:cxnSpLocks/>
          </p:cNvCxnSpPr>
          <p:nvPr/>
        </p:nvCxnSpPr>
        <p:spPr>
          <a:xfrm flipV="1">
            <a:off x="7087414" y="1277058"/>
            <a:ext cx="251997" cy="195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63D44A-63B5-9E9B-57D4-405A7D9F6F00}"/>
              </a:ext>
            </a:extLst>
          </p:cNvPr>
          <p:cNvCxnSpPr>
            <a:cxnSpLocks/>
          </p:cNvCxnSpPr>
          <p:nvPr/>
        </p:nvCxnSpPr>
        <p:spPr>
          <a:xfrm>
            <a:off x="7971228" y="1577220"/>
            <a:ext cx="206819" cy="2371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7D2F25-069B-957C-5A2F-F0B2E07E2180}"/>
              </a:ext>
            </a:extLst>
          </p:cNvPr>
          <p:cNvCxnSpPr>
            <a:cxnSpLocks/>
          </p:cNvCxnSpPr>
          <p:nvPr/>
        </p:nvCxnSpPr>
        <p:spPr>
          <a:xfrm>
            <a:off x="8501120" y="1946925"/>
            <a:ext cx="231118" cy="6210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DDA564-E81E-3892-AF53-8E5D7B4CE3B4}"/>
              </a:ext>
            </a:extLst>
          </p:cNvPr>
          <p:cNvCxnSpPr>
            <a:cxnSpLocks/>
          </p:cNvCxnSpPr>
          <p:nvPr/>
        </p:nvCxnSpPr>
        <p:spPr>
          <a:xfrm>
            <a:off x="8888221" y="2270863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9279D5-3C21-69DD-2E52-38A32AF42CA6}"/>
              </a:ext>
            </a:extLst>
          </p:cNvPr>
          <p:cNvCxnSpPr>
            <a:cxnSpLocks/>
          </p:cNvCxnSpPr>
          <p:nvPr/>
        </p:nvCxnSpPr>
        <p:spPr>
          <a:xfrm>
            <a:off x="9327592" y="2559292"/>
            <a:ext cx="201798" cy="453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7CEEBF-7E72-B45D-C026-3E6CA9CE8247}"/>
              </a:ext>
            </a:extLst>
          </p:cNvPr>
          <p:cNvCxnSpPr>
            <a:cxnSpLocks/>
          </p:cNvCxnSpPr>
          <p:nvPr/>
        </p:nvCxnSpPr>
        <p:spPr>
          <a:xfrm>
            <a:off x="6306324" y="543963"/>
            <a:ext cx="0" cy="3236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0FDDC1-C716-DD6D-9CF8-78E6F5653AEC}"/>
              </a:ext>
            </a:extLst>
          </p:cNvPr>
          <p:cNvCxnSpPr/>
          <p:nvPr/>
        </p:nvCxnSpPr>
        <p:spPr>
          <a:xfrm flipH="1">
            <a:off x="5738363" y="1018900"/>
            <a:ext cx="2316100" cy="27355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21C7C4-87BB-5CA7-B30E-552CEB44B7A7}"/>
              </a:ext>
            </a:extLst>
          </p:cNvPr>
          <p:cNvCxnSpPr>
            <a:cxnSpLocks/>
          </p:cNvCxnSpPr>
          <p:nvPr/>
        </p:nvCxnSpPr>
        <p:spPr>
          <a:xfrm>
            <a:off x="5663369" y="3083614"/>
            <a:ext cx="61455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9A4BB-8EC3-7E7A-0C70-126AA5611BEA}"/>
                  </a:ext>
                </a:extLst>
              </p:cNvPr>
              <p:cNvSpPr txBox="1"/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9A4BB-8EC3-7E7A-0C70-126AA5611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A21750-8510-B1F4-6694-580D03100A43}"/>
                  </a:ext>
                </a:extLst>
              </p:cNvPr>
              <p:cNvSpPr txBox="1"/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A21750-8510-B1F4-6694-580D03100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E782D9-B1F9-33C1-0A82-601832FE928E}"/>
                  </a:ext>
                </a:extLst>
              </p:cNvPr>
              <p:cNvSpPr txBox="1"/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E782D9-B1F9-33C1-0A82-601832FE9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9A258A-0EC1-D62A-9700-E0B3629C5FC2}"/>
                  </a:ext>
                </a:extLst>
              </p:cNvPr>
              <p:cNvSpPr txBox="1"/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9A258A-0EC1-D62A-9700-E0B3629C5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blipFill>
                <a:blip r:embed="rId5"/>
                <a:stretch>
                  <a:fillRect t="-17442" r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CCDB30-5470-47B6-14CC-1F0E91C088AD}"/>
              </a:ext>
            </a:extLst>
          </p:cNvPr>
          <p:cNvCxnSpPr>
            <a:cxnSpLocks/>
          </p:cNvCxnSpPr>
          <p:nvPr/>
        </p:nvCxnSpPr>
        <p:spPr>
          <a:xfrm>
            <a:off x="9132049" y="2098932"/>
            <a:ext cx="238979" cy="6457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509584-B919-F63B-47B9-A1E7AB277825}"/>
              </a:ext>
            </a:extLst>
          </p:cNvPr>
          <p:cNvCxnSpPr>
            <a:cxnSpLocks/>
          </p:cNvCxnSpPr>
          <p:nvPr/>
        </p:nvCxnSpPr>
        <p:spPr>
          <a:xfrm>
            <a:off x="8217343" y="2056063"/>
            <a:ext cx="229542" cy="7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0C6D49-4722-AFD8-0F9F-C24A1D9D3CC4}"/>
              </a:ext>
            </a:extLst>
          </p:cNvPr>
          <p:cNvCxnSpPr>
            <a:cxnSpLocks/>
          </p:cNvCxnSpPr>
          <p:nvPr/>
        </p:nvCxnSpPr>
        <p:spPr>
          <a:xfrm>
            <a:off x="9838014" y="2218590"/>
            <a:ext cx="223211" cy="1316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F1FFEA-78B5-49C7-8805-BD4C52C415D5}"/>
              </a:ext>
            </a:extLst>
          </p:cNvPr>
          <p:cNvCxnSpPr>
            <a:cxnSpLocks/>
          </p:cNvCxnSpPr>
          <p:nvPr/>
        </p:nvCxnSpPr>
        <p:spPr>
          <a:xfrm flipV="1">
            <a:off x="9774163" y="2419368"/>
            <a:ext cx="219293" cy="1266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E915B3-C4B4-7515-D92E-A01BE042DD3B}"/>
              </a:ext>
            </a:extLst>
          </p:cNvPr>
          <p:cNvCxnSpPr>
            <a:cxnSpLocks/>
          </p:cNvCxnSpPr>
          <p:nvPr/>
        </p:nvCxnSpPr>
        <p:spPr>
          <a:xfrm>
            <a:off x="7790857" y="1791014"/>
            <a:ext cx="230452" cy="4224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AD6060-828F-56A2-CEF6-890D28D13F2E}"/>
              </a:ext>
            </a:extLst>
          </p:cNvPr>
          <p:cNvCxnSpPr>
            <a:cxnSpLocks/>
          </p:cNvCxnSpPr>
          <p:nvPr/>
        </p:nvCxnSpPr>
        <p:spPr>
          <a:xfrm>
            <a:off x="7498724" y="1954138"/>
            <a:ext cx="23730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DB7ADA-878F-B558-E965-CB7E777C80DA}"/>
              </a:ext>
            </a:extLst>
          </p:cNvPr>
          <p:cNvCxnSpPr>
            <a:cxnSpLocks/>
          </p:cNvCxnSpPr>
          <p:nvPr/>
        </p:nvCxnSpPr>
        <p:spPr>
          <a:xfrm>
            <a:off x="8616678" y="2390064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2CC900-48B3-AE68-3300-3BCF455FAB42}"/>
              </a:ext>
            </a:extLst>
          </p:cNvPr>
          <p:cNvCxnSpPr>
            <a:cxnSpLocks/>
          </p:cNvCxnSpPr>
          <p:nvPr/>
        </p:nvCxnSpPr>
        <p:spPr>
          <a:xfrm>
            <a:off x="7905629" y="2231750"/>
            <a:ext cx="229152" cy="4338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A44EC5-A9EB-52FE-9835-F4FF7C717793}"/>
              </a:ext>
            </a:extLst>
          </p:cNvPr>
          <p:cNvCxnSpPr>
            <a:cxnSpLocks/>
          </p:cNvCxnSpPr>
          <p:nvPr/>
        </p:nvCxnSpPr>
        <p:spPr>
          <a:xfrm flipV="1">
            <a:off x="10564818" y="2114603"/>
            <a:ext cx="195089" cy="539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30ED82-E5C5-7AC8-A96A-E68B59A22080}"/>
              </a:ext>
            </a:extLst>
          </p:cNvPr>
          <p:cNvCxnSpPr>
            <a:cxnSpLocks/>
          </p:cNvCxnSpPr>
          <p:nvPr/>
        </p:nvCxnSpPr>
        <p:spPr>
          <a:xfrm flipV="1">
            <a:off x="10490559" y="2243718"/>
            <a:ext cx="189029" cy="584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1D2F14-4A61-92B5-7A1E-670DC0695DCB}"/>
              </a:ext>
            </a:extLst>
          </p:cNvPr>
          <p:cNvCxnSpPr>
            <a:cxnSpLocks/>
          </p:cNvCxnSpPr>
          <p:nvPr/>
        </p:nvCxnSpPr>
        <p:spPr>
          <a:xfrm flipV="1">
            <a:off x="10291636" y="2510004"/>
            <a:ext cx="198924" cy="4291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DF85BD-2D16-78C5-B101-479D7A417693}"/>
              </a:ext>
            </a:extLst>
          </p:cNvPr>
          <p:cNvCxnSpPr>
            <a:cxnSpLocks/>
          </p:cNvCxnSpPr>
          <p:nvPr/>
        </p:nvCxnSpPr>
        <p:spPr>
          <a:xfrm flipV="1">
            <a:off x="11167545" y="2327460"/>
            <a:ext cx="198708" cy="470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282D4E5-E659-D6E3-82A3-70B99190A157}"/>
              </a:ext>
            </a:extLst>
          </p:cNvPr>
          <p:cNvCxnSpPr>
            <a:cxnSpLocks/>
          </p:cNvCxnSpPr>
          <p:nvPr/>
        </p:nvCxnSpPr>
        <p:spPr>
          <a:xfrm flipV="1">
            <a:off x="11306578" y="2040274"/>
            <a:ext cx="179283" cy="3636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86CE6B-4360-D595-1CA5-91734B82EA4B}"/>
              </a:ext>
            </a:extLst>
          </p:cNvPr>
          <p:cNvCxnSpPr>
            <a:cxnSpLocks/>
          </p:cNvCxnSpPr>
          <p:nvPr/>
        </p:nvCxnSpPr>
        <p:spPr>
          <a:xfrm flipV="1">
            <a:off x="11333785" y="1863482"/>
            <a:ext cx="186712" cy="6072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C21263-DD2F-722F-677C-EC3F9CF0CFF9}"/>
              </a:ext>
            </a:extLst>
          </p:cNvPr>
          <p:cNvCxnSpPr>
            <a:cxnSpLocks/>
          </p:cNvCxnSpPr>
          <p:nvPr/>
        </p:nvCxnSpPr>
        <p:spPr>
          <a:xfrm flipV="1">
            <a:off x="6981244" y="2217927"/>
            <a:ext cx="232169" cy="2298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C64A86-4877-7006-E6F5-9FC364EEF85C}"/>
              </a:ext>
            </a:extLst>
          </p:cNvPr>
          <p:cNvCxnSpPr>
            <a:cxnSpLocks/>
          </p:cNvCxnSpPr>
          <p:nvPr/>
        </p:nvCxnSpPr>
        <p:spPr>
          <a:xfrm flipV="1">
            <a:off x="6828118" y="1980808"/>
            <a:ext cx="221400" cy="3510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E60A81B-12BF-ACBC-3C0D-1368BA659BAA}"/>
              </a:ext>
            </a:extLst>
          </p:cNvPr>
          <p:cNvCxnSpPr>
            <a:cxnSpLocks/>
          </p:cNvCxnSpPr>
          <p:nvPr/>
        </p:nvCxnSpPr>
        <p:spPr>
          <a:xfrm>
            <a:off x="8861113" y="1586695"/>
            <a:ext cx="228525" cy="6328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2704482-BCD8-8757-5D3C-EF979FCE860D}"/>
              </a:ext>
            </a:extLst>
          </p:cNvPr>
          <p:cNvCxnSpPr>
            <a:cxnSpLocks/>
          </p:cNvCxnSpPr>
          <p:nvPr/>
        </p:nvCxnSpPr>
        <p:spPr>
          <a:xfrm>
            <a:off x="8053567" y="1384104"/>
            <a:ext cx="248082" cy="570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10F4EB-F0EB-2560-7A5C-45CF5B5BC34E}"/>
              </a:ext>
            </a:extLst>
          </p:cNvPr>
          <p:cNvCxnSpPr>
            <a:cxnSpLocks/>
          </p:cNvCxnSpPr>
          <p:nvPr/>
        </p:nvCxnSpPr>
        <p:spPr>
          <a:xfrm>
            <a:off x="9695749" y="1758427"/>
            <a:ext cx="214879" cy="426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235D63F-C50F-A08A-6C6A-BA005CE55E10}"/>
              </a:ext>
            </a:extLst>
          </p:cNvPr>
          <p:cNvCxnSpPr>
            <a:cxnSpLocks/>
          </p:cNvCxnSpPr>
          <p:nvPr/>
        </p:nvCxnSpPr>
        <p:spPr>
          <a:xfrm flipV="1">
            <a:off x="10450050" y="1729135"/>
            <a:ext cx="195486" cy="271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EC8F33-1705-81FB-2407-C95836D5AC6D}"/>
              </a:ext>
            </a:extLst>
          </p:cNvPr>
          <p:cNvCxnSpPr>
            <a:cxnSpLocks/>
          </p:cNvCxnSpPr>
          <p:nvPr/>
        </p:nvCxnSpPr>
        <p:spPr>
          <a:xfrm flipV="1">
            <a:off x="11204247" y="1599337"/>
            <a:ext cx="217102" cy="370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95F6AB5-0A53-AC5D-E00C-358B0DCD3DF8}"/>
              </a:ext>
            </a:extLst>
          </p:cNvPr>
          <p:cNvCxnSpPr>
            <a:cxnSpLocks/>
          </p:cNvCxnSpPr>
          <p:nvPr/>
        </p:nvCxnSpPr>
        <p:spPr>
          <a:xfrm>
            <a:off x="8792404" y="1743724"/>
            <a:ext cx="215006" cy="60000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11BB73-81B3-EA2D-BEBA-D3CB814C3E42}"/>
              </a:ext>
            </a:extLst>
          </p:cNvPr>
          <p:cNvCxnSpPr>
            <a:cxnSpLocks/>
          </p:cNvCxnSpPr>
          <p:nvPr/>
        </p:nvCxnSpPr>
        <p:spPr>
          <a:xfrm>
            <a:off x="9633841" y="1936324"/>
            <a:ext cx="243033" cy="4340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BA0E9CF-2E49-2392-8B31-8FC48976D9A7}"/>
              </a:ext>
            </a:extLst>
          </p:cNvPr>
          <p:cNvCxnSpPr>
            <a:cxnSpLocks/>
          </p:cNvCxnSpPr>
          <p:nvPr/>
        </p:nvCxnSpPr>
        <p:spPr>
          <a:xfrm flipV="1">
            <a:off x="10490559" y="1903234"/>
            <a:ext cx="189029" cy="3433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75A03C-A770-F4E5-2321-664D3D91E4D8}"/>
              </a:ext>
            </a:extLst>
          </p:cNvPr>
          <p:cNvCxnSpPr>
            <a:cxnSpLocks/>
          </p:cNvCxnSpPr>
          <p:nvPr/>
        </p:nvCxnSpPr>
        <p:spPr>
          <a:xfrm flipV="1">
            <a:off x="11232860" y="1716436"/>
            <a:ext cx="176197" cy="4766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0171B0C-817D-98DD-B33F-BE662B62E6F7}"/>
              </a:ext>
            </a:extLst>
          </p:cNvPr>
          <p:cNvCxnSpPr>
            <a:cxnSpLocks/>
          </p:cNvCxnSpPr>
          <p:nvPr/>
        </p:nvCxnSpPr>
        <p:spPr>
          <a:xfrm flipV="1">
            <a:off x="7094016" y="1538423"/>
            <a:ext cx="245394" cy="112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1E23586-60D8-0F1B-B042-C15DA753FC04}"/>
              </a:ext>
            </a:extLst>
          </p:cNvPr>
          <p:cNvCxnSpPr>
            <a:cxnSpLocks/>
          </p:cNvCxnSpPr>
          <p:nvPr/>
        </p:nvCxnSpPr>
        <p:spPr>
          <a:xfrm flipV="1">
            <a:off x="6786244" y="1771918"/>
            <a:ext cx="226924" cy="3145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A02BD4B-84CC-9D8A-9E20-96B2209AD2FB}"/>
              </a:ext>
            </a:extLst>
          </p:cNvPr>
          <p:cNvCxnSpPr>
            <a:cxnSpLocks/>
          </p:cNvCxnSpPr>
          <p:nvPr/>
        </p:nvCxnSpPr>
        <p:spPr>
          <a:xfrm flipH="1">
            <a:off x="5664994" y="1171300"/>
            <a:ext cx="2541869" cy="25505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E12A0AB-0BF7-99C1-F5CA-382B3AB98314}"/>
              </a:ext>
            </a:extLst>
          </p:cNvPr>
          <p:cNvCxnSpPr>
            <a:cxnSpLocks/>
          </p:cNvCxnSpPr>
          <p:nvPr/>
        </p:nvCxnSpPr>
        <p:spPr>
          <a:xfrm flipH="1">
            <a:off x="6264275" y="696363"/>
            <a:ext cx="194449" cy="30850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E760B9-D20A-1703-44B4-E4CB429B9700}"/>
                  </a:ext>
                </a:extLst>
              </p:cNvPr>
              <p:cNvSpPr txBox="1"/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E760B9-D20A-1703-44B4-E4CB429B9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AB9089C-4B16-BCFA-38E5-13DEEF4AFB7C}"/>
                  </a:ext>
                </a:extLst>
              </p:cNvPr>
              <p:cNvSpPr txBox="1"/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AB9089C-4B16-BCFA-38E5-13DEEF4AF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Parallelogram 66">
            <a:extLst>
              <a:ext uri="{FF2B5EF4-FFF2-40B4-BE49-F238E27FC236}">
                <a16:creationId xmlns:a16="http://schemas.microsoft.com/office/drawing/2014/main" id="{981D3B39-5E66-C151-27A7-E3EE443D2686}"/>
              </a:ext>
            </a:extLst>
          </p:cNvPr>
          <p:cNvSpPr/>
          <p:nvPr/>
        </p:nvSpPr>
        <p:spPr>
          <a:xfrm rot="16200000" flipV="1">
            <a:off x="8512089" y="1444642"/>
            <a:ext cx="447654" cy="220607"/>
          </a:xfrm>
          <a:prstGeom prst="parallelogram">
            <a:avLst>
              <a:gd name="adj" fmla="val 66356"/>
            </a:avLst>
          </a:prstGeom>
          <a:solidFill>
            <a:srgbClr val="33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F9CDADB-4049-DE13-9FB4-F4100FF1E6F3}"/>
              </a:ext>
            </a:extLst>
          </p:cNvPr>
          <p:cNvCxnSpPr/>
          <p:nvPr/>
        </p:nvCxnSpPr>
        <p:spPr>
          <a:xfrm flipV="1">
            <a:off x="8623356" y="1631812"/>
            <a:ext cx="229542" cy="1512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E785D6-0349-F679-6582-9DFC067821FC}"/>
              </a:ext>
            </a:extLst>
          </p:cNvPr>
          <p:cNvCxnSpPr>
            <a:cxnSpLocks/>
          </p:cNvCxnSpPr>
          <p:nvPr/>
        </p:nvCxnSpPr>
        <p:spPr>
          <a:xfrm flipV="1">
            <a:off x="8623356" y="1470207"/>
            <a:ext cx="970" cy="3143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91949E-1E0E-E022-9E9E-8295EBF949E3}"/>
                  </a:ext>
                </a:extLst>
              </p:cNvPr>
              <p:cNvSpPr txBox="1"/>
              <p:nvPr/>
            </p:nvSpPr>
            <p:spPr>
              <a:xfrm>
                <a:off x="8316394" y="1397931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91949E-1E0E-E022-9E9E-8295EBF9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94" y="1397931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 t="-22951" r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96078BC-215A-BE46-4523-198100644A55}"/>
                  </a:ext>
                </a:extLst>
              </p:cNvPr>
              <p:cNvSpPr txBox="1"/>
              <p:nvPr/>
            </p:nvSpPr>
            <p:spPr>
              <a:xfrm>
                <a:off x="8614332" y="1635158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96078BC-215A-BE46-4523-198100644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332" y="1635158"/>
                <a:ext cx="414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480F8E7-BC0E-4A82-3165-44EE059AB133}"/>
                  </a:ext>
                </a:extLst>
              </p:cNvPr>
              <p:cNvSpPr txBox="1"/>
              <p:nvPr/>
            </p:nvSpPr>
            <p:spPr>
              <a:xfrm>
                <a:off x="1566753" y="940119"/>
                <a:ext cx="21807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480F8E7-BC0E-4A82-3165-44EE059AB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53" y="940119"/>
                <a:ext cx="218072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A0C0B2D2-E83B-939A-C802-44B7159953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917" y="3639015"/>
            <a:ext cx="4709557" cy="298009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1CDD1C36-5200-ECE2-6D55-CBA743025E73}"/>
              </a:ext>
            </a:extLst>
          </p:cNvPr>
          <p:cNvGrpSpPr/>
          <p:nvPr/>
        </p:nvGrpSpPr>
        <p:grpSpPr>
          <a:xfrm>
            <a:off x="686758" y="1944928"/>
            <a:ext cx="4245606" cy="1274053"/>
            <a:chOff x="375132" y="3196168"/>
            <a:chExt cx="4245606" cy="127405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4E7E956-9F62-8ED8-D127-D99DD464B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r="88881"/>
            <a:stretch>
              <a:fillRect/>
            </a:stretch>
          </p:blipFill>
          <p:spPr>
            <a:xfrm>
              <a:off x="375132" y="3196168"/>
              <a:ext cx="813588" cy="127405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19DF7C-ADE6-8593-2C49-2101B9E14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52986"/>
            <a:stretch>
              <a:fillRect/>
            </a:stretch>
          </p:blipFill>
          <p:spPr>
            <a:xfrm>
              <a:off x="1180500" y="3196168"/>
              <a:ext cx="3440238" cy="127405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6ABA196-4538-394A-9A59-74D5C5E7F09A}"/>
                  </a:ext>
                </a:extLst>
              </p:cNvPr>
              <p:cNvSpPr txBox="1"/>
              <p:nvPr/>
            </p:nvSpPr>
            <p:spPr>
              <a:xfrm>
                <a:off x="5826880" y="4003413"/>
                <a:ext cx="2647007" cy="859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6ABA196-4538-394A-9A59-74D5C5E7F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880" y="4003413"/>
                <a:ext cx="2647007" cy="859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10B280-8691-226B-25D9-3C650CC1E0AD}"/>
                  </a:ext>
                </a:extLst>
              </p:cNvPr>
              <p:cNvSpPr txBox="1"/>
              <p:nvPr/>
            </p:nvSpPr>
            <p:spPr>
              <a:xfrm>
                <a:off x="5966950" y="4995929"/>
                <a:ext cx="2366866" cy="908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10B280-8691-226B-25D9-3C650CC1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950" y="4995929"/>
                <a:ext cx="2366866" cy="9089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FC16452-1F6E-C6E4-9EC9-F02CC26DA335}"/>
              </a:ext>
            </a:extLst>
          </p:cNvPr>
          <p:cNvSpPr txBox="1"/>
          <p:nvPr/>
        </p:nvSpPr>
        <p:spPr>
          <a:xfrm>
            <a:off x="4690865" y="6052427"/>
            <a:ext cx="4644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Recovers Hamilton’s equations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928DBC39-DBC7-985A-444D-37A496F9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24E48AE7-C027-547B-2D25-8DBDE39D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A25-D52A-C5ED-397F-D6A7F1E5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classical mechanics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4888A8-59F5-2A96-5A20-BDBCB30F8325}"/>
              </a:ext>
            </a:extLst>
          </p:cNvPr>
          <p:cNvSpPr/>
          <p:nvPr/>
        </p:nvSpPr>
        <p:spPr>
          <a:xfrm>
            <a:off x="795550" y="1760123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(IR) Infinitesimal reducibility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A64F3-F6C5-B99D-CFBF-098015CE1C7D}"/>
              </a:ext>
            </a:extLst>
          </p:cNvPr>
          <p:cNvSpPr/>
          <p:nvPr/>
        </p:nvSpPr>
        <p:spPr>
          <a:xfrm>
            <a:off x="784117" y="3333472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(IND) Degree of freedom independence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BBC42-C45F-27CB-C8AB-03AD6D6AFD03}"/>
              </a:ext>
            </a:extLst>
          </p:cNvPr>
          <p:cNvSpPr/>
          <p:nvPr/>
        </p:nvSpPr>
        <p:spPr>
          <a:xfrm>
            <a:off x="6299130" y="1768467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Hamiltonian</a:t>
            </a:r>
            <a:br>
              <a:rPr lang="en-US" sz="1400" dirty="0"/>
            </a:br>
            <a:r>
              <a:rPr lang="en-US" sz="1400" dirty="0"/>
              <a:t>Mechanics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43407-8104-624C-6E30-DC5015FAAA41}"/>
              </a:ext>
            </a:extLst>
          </p:cNvPr>
          <p:cNvSpPr/>
          <p:nvPr/>
        </p:nvSpPr>
        <p:spPr>
          <a:xfrm>
            <a:off x="3538245" y="3222742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(DR) Determinism</a:t>
            </a:r>
            <a:br>
              <a:rPr lang="en-US" sz="1400" dirty="0"/>
            </a:br>
            <a:r>
              <a:rPr lang="en-US" sz="1400" dirty="0"/>
              <a:t>/Reversibility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B8B95-67C6-6DFA-97C1-F134710CF73F}"/>
              </a:ext>
            </a:extLst>
          </p:cNvPr>
          <p:cNvSpPr/>
          <p:nvPr/>
        </p:nvSpPr>
        <p:spPr>
          <a:xfrm>
            <a:off x="3541734" y="1764878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Classical Phase Space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6B5E90-4D32-28F4-994A-EB525E7310D5}"/>
              </a:ext>
            </a:extLst>
          </p:cNvPr>
          <p:cNvSpPr/>
          <p:nvPr/>
        </p:nvSpPr>
        <p:spPr>
          <a:xfrm>
            <a:off x="6299130" y="3409862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(KE) Kinematic Equivalence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878DF4-7079-2B76-EED1-B5AD6D8F2226}"/>
              </a:ext>
            </a:extLst>
          </p:cNvPr>
          <p:cNvSpPr/>
          <p:nvPr/>
        </p:nvSpPr>
        <p:spPr>
          <a:xfrm>
            <a:off x="9235445" y="1771504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Lagrangian</a:t>
            </a:r>
            <a:br>
              <a:rPr lang="en-US" sz="1400" dirty="0"/>
            </a:br>
            <a:r>
              <a:rPr lang="en-US" sz="1400" dirty="0"/>
              <a:t>Mechanics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422F95-B6A4-042D-2DA2-06973DE43EA4}"/>
              </a:ext>
            </a:extLst>
          </p:cNvPr>
          <p:cNvSpPr/>
          <p:nvPr/>
        </p:nvSpPr>
        <p:spPr>
          <a:xfrm>
            <a:off x="10045301" y="2940246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Massive particles under potential forces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118995-16B2-3319-4CD2-512CC73144A1}"/>
              </a:ext>
            </a:extLst>
          </p:cNvPr>
          <p:cNvGrpSpPr/>
          <p:nvPr/>
        </p:nvGrpSpPr>
        <p:grpSpPr>
          <a:xfrm>
            <a:off x="449958" y="982203"/>
            <a:ext cx="2254214" cy="614706"/>
            <a:chOff x="7517416" y="5122425"/>
            <a:chExt cx="3079535" cy="8397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C0D26EF-D5BD-940B-60E8-24D4A6F8E0EE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E8EB450-8C25-76EB-9A8B-E144A3CA8D93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ED463AE-22E1-4335-E83E-810DC707497F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" name="Chord 5">
                  <a:extLst>
                    <a:ext uri="{FF2B5EF4-FFF2-40B4-BE49-F238E27FC236}">
                      <a16:creationId xmlns:a16="http://schemas.microsoft.com/office/drawing/2014/main" id="{F6D6F01F-639E-F2F4-5A5A-AD8D4A627E03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E29E3DA-21F2-66F7-FD21-0FDBC8C83E18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A2D718E-4C1F-EC67-3A9C-17B21F235221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7" name="Chord 5">
                  <a:extLst>
                    <a:ext uri="{FF2B5EF4-FFF2-40B4-BE49-F238E27FC236}">
                      <a16:creationId xmlns:a16="http://schemas.microsoft.com/office/drawing/2014/main" id="{BDB87D51-21EB-C274-6F46-53EBA5F46DE9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5CDD83-5E11-0689-61D6-9D51EF040C42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F9D695-5262-EC3E-F19A-171694DE881E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B43983-96D7-6A5F-628E-B357B57020F0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AC72BB4-1947-EB30-4C60-2844FF024186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099D67-9766-C967-0410-D07A64D73B81}"/>
                  </a:ext>
                </a:extLst>
              </p:cNvPr>
              <p:cNvSpPr txBox="1"/>
              <p:nvPr/>
            </p:nvSpPr>
            <p:spPr>
              <a:xfrm>
                <a:off x="3865153" y="1317599"/>
                <a:ext cx="886653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099D67-9766-C967-0410-D07A64D73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53" y="1317599"/>
                <a:ext cx="886653" cy="378565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9226B9-DCFC-0BAC-5E2B-DBF75C32030F}"/>
                  </a:ext>
                </a:extLst>
              </p:cNvPr>
              <p:cNvSpPr txBox="1"/>
              <p:nvPr/>
            </p:nvSpPr>
            <p:spPr>
              <a:xfrm>
                <a:off x="989153" y="4091860"/>
                <a:ext cx="1153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9226B9-DCFC-0BAC-5E2B-DBF75C320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53" y="4091860"/>
                <a:ext cx="115326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8A479D7-1324-BEC8-F8BF-AB14FF713D07}"/>
              </a:ext>
            </a:extLst>
          </p:cNvPr>
          <p:cNvGrpSpPr/>
          <p:nvPr/>
        </p:nvGrpSpPr>
        <p:grpSpPr>
          <a:xfrm>
            <a:off x="3438958" y="3964551"/>
            <a:ext cx="1917040" cy="1163779"/>
            <a:chOff x="7793990" y="384701"/>
            <a:chExt cx="3775722" cy="229213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27E7AE-BE3E-3A46-0203-398D3F191871}"/>
                </a:ext>
              </a:extLst>
            </p:cNvPr>
            <p:cNvSpPr/>
            <p:nvPr/>
          </p:nvSpPr>
          <p:spPr>
            <a:xfrm>
              <a:off x="8849637" y="1422517"/>
              <a:ext cx="1065262" cy="992249"/>
            </a:xfrm>
            <a:custGeom>
              <a:avLst/>
              <a:gdLst>
                <a:gd name="connsiteX0" fmla="*/ 903963 w 1065262"/>
                <a:gd name="connsiteY0" fmla="*/ 20203 h 992249"/>
                <a:gd name="connsiteX1" fmla="*/ 179216 w 1065262"/>
                <a:gd name="connsiteY1" fmla="*/ 67616 h 992249"/>
                <a:gd name="connsiteX2" fmla="*/ 43750 w 1065262"/>
                <a:gd name="connsiteY2" fmla="*/ 562070 h 992249"/>
                <a:gd name="connsiteX3" fmla="*/ 50523 w 1065262"/>
                <a:gd name="connsiteY3" fmla="*/ 988790 h 992249"/>
                <a:gd name="connsiteX4" fmla="*/ 626256 w 1065262"/>
                <a:gd name="connsiteY4" fmla="*/ 744950 h 992249"/>
                <a:gd name="connsiteX5" fmla="*/ 626256 w 1065262"/>
                <a:gd name="connsiteY5" fmla="*/ 413056 h 992249"/>
                <a:gd name="connsiteX6" fmla="*/ 1046203 w 1065262"/>
                <a:gd name="connsiteY6" fmla="*/ 216630 h 992249"/>
                <a:gd name="connsiteX7" fmla="*/ 903963 w 1065262"/>
                <a:gd name="connsiteY7" fmla="*/ 20203 h 99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5262" h="992249">
                  <a:moveTo>
                    <a:pt x="903963" y="20203"/>
                  </a:moveTo>
                  <a:cubicBezTo>
                    <a:pt x="759465" y="-4633"/>
                    <a:pt x="322585" y="-22695"/>
                    <a:pt x="179216" y="67616"/>
                  </a:cubicBezTo>
                  <a:cubicBezTo>
                    <a:pt x="35847" y="157927"/>
                    <a:pt x="65199" y="408541"/>
                    <a:pt x="43750" y="562070"/>
                  </a:cubicBezTo>
                  <a:cubicBezTo>
                    <a:pt x="22301" y="715599"/>
                    <a:pt x="-46561" y="958310"/>
                    <a:pt x="50523" y="988790"/>
                  </a:cubicBezTo>
                  <a:cubicBezTo>
                    <a:pt x="147607" y="1019270"/>
                    <a:pt x="530301" y="840906"/>
                    <a:pt x="626256" y="744950"/>
                  </a:cubicBezTo>
                  <a:cubicBezTo>
                    <a:pt x="722211" y="648994"/>
                    <a:pt x="556265" y="501109"/>
                    <a:pt x="626256" y="413056"/>
                  </a:cubicBezTo>
                  <a:cubicBezTo>
                    <a:pt x="696247" y="325003"/>
                    <a:pt x="996532" y="279848"/>
                    <a:pt x="1046203" y="216630"/>
                  </a:cubicBezTo>
                  <a:cubicBezTo>
                    <a:pt x="1095874" y="153412"/>
                    <a:pt x="1048461" y="45039"/>
                    <a:pt x="903963" y="2020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7E01EFE-9288-F9D3-4883-ADB7110F3207}"/>
                </a:ext>
              </a:extLst>
            </p:cNvPr>
            <p:cNvGrpSpPr/>
            <p:nvPr/>
          </p:nvGrpSpPr>
          <p:grpSpPr>
            <a:xfrm>
              <a:off x="7793990" y="384701"/>
              <a:ext cx="3775722" cy="2292130"/>
              <a:chOff x="7956550" y="3872968"/>
              <a:chExt cx="3775722" cy="229213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EDF3B12-8850-7983-5145-50269F73D149}"/>
                  </a:ext>
                </a:extLst>
              </p:cNvPr>
              <p:cNvCxnSpPr/>
              <p:nvPr/>
            </p:nvCxnSpPr>
            <p:spPr>
              <a:xfrm>
                <a:off x="9457908" y="4425232"/>
                <a:ext cx="0" cy="17398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8DF9DA8-A96A-6825-1FCB-AA1945217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6550" y="5295164"/>
                <a:ext cx="35544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70B15D0-8FC5-AD87-28F2-ECA35DCC932E}"/>
                  </a:ext>
                </a:extLst>
              </p:cNvPr>
              <p:cNvGrpSpPr/>
              <p:nvPr/>
            </p:nvGrpSpPr>
            <p:grpSpPr>
              <a:xfrm>
                <a:off x="8240006" y="5222444"/>
                <a:ext cx="2679390" cy="72720"/>
                <a:chOff x="1676409" y="2800350"/>
                <a:chExt cx="5867391" cy="233150"/>
              </a:xfrm>
            </p:grpSpPr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70E6E632-1D35-BC04-FDE6-B8DE376BBD99}"/>
                    </a:ext>
                  </a:extLst>
                </p:cNvPr>
                <p:cNvCxnSpPr/>
                <p:nvPr/>
              </p:nvCxnSpPr>
              <p:spPr>
                <a:xfrm flipH="1" flipV="1">
                  <a:off x="4343400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FAE67AFA-8AB4-9B6F-CB76-410ABF982829}"/>
                    </a:ext>
                  </a:extLst>
                </p:cNvPr>
                <p:cNvCxnSpPr/>
                <p:nvPr/>
              </p:nvCxnSpPr>
              <p:spPr>
                <a:xfrm flipH="1" flipV="1">
                  <a:off x="38099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D46DC79D-C8B9-BCC4-4FB3-CC64E706CB2E}"/>
                    </a:ext>
                  </a:extLst>
                </p:cNvPr>
                <p:cNvCxnSpPr/>
                <p:nvPr/>
              </p:nvCxnSpPr>
              <p:spPr>
                <a:xfrm flipH="1" flipV="1">
                  <a:off x="48767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5C1DD4A4-BF75-8272-7764-036EB530EA99}"/>
                    </a:ext>
                  </a:extLst>
                </p:cNvPr>
                <p:cNvCxnSpPr/>
                <p:nvPr/>
              </p:nvCxnSpPr>
              <p:spPr>
                <a:xfrm flipH="1" flipV="1">
                  <a:off x="54101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48B8558-B21F-504A-7C9E-E8AF49FC4F9F}"/>
                    </a:ext>
                  </a:extLst>
                </p:cNvPr>
                <p:cNvCxnSpPr/>
                <p:nvPr/>
              </p:nvCxnSpPr>
              <p:spPr>
                <a:xfrm flipH="1" flipV="1">
                  <a:off x="59435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3E18EE1D-FC14-6D0E-6476-49CC2848F072}"/>
                    </a:ext>
                  </a:extLst>
                </p:cNvPr>
                <p:cNvCxnSpPr/>
                <p:nvPr/>
              </p:nvCxnSpPr>
              <p:spPr>
                <a:xfrm flipH="1" flipV="1">
                  <a:off x="64769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40508626-8658-2606-E7C0-4A743F93DC18}"/>
                    </a:ext>
                  </a:extLst>
                </p:cNvPr>
                <p:cNvCxnSpPr/>
                <p:nvPr/>
              </p:nvCxnSpPr>
              <p:spPr>
                <a:xfrm flipH="1" flipV="1">
                  <a:off x="70103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5B786B97-EE9C-4B3E-5494-59680174D185}"/>
                    </a:ext>
                  </a:extLst>
                </p:cNvPr>
                <p:cNvCxnSpPr/>
                <p:nvPr/>
              </p:nvCxnSpPr>
              <p:spPr>
                <a:xfrm flipH="1" flipV="1">
                  <a:off x="75437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DE9A2BB6-1058-7C32-BFD9-827D8EBD94B2}"/>
                    </a:ext>
                  </a:extLst>
                </p:cNvPr>
                <p:cNvCxnSpPr/>
                <p:nvPr/>
              </p:nvCxnSpPr>
              <p:spPr>
                <a:xfrm flipH="1" flipV="1">
                  <a:off x="3276600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92FD2AF6-C083-592B-8B33-C3ADD2B2C49A}"/>
                    </a:ext>
                  </a:extLst>
                </p:cNvPr>
                <p:cNvCxnSpPr/>
                <p:nvPr/>
              </p:nvCxnSpPr>
              <p:spPr>
                <a:xfrm flipH="1" flipV="1">
                  <a:off x="2743203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34CCCDCD-D766-0709-0314-BD03F5134C5D}"/>
                    </a:ext>
                  </a:extLst>
                </p:cNvPr>
                <p:cNvCxnSpPr/>
                <p:nvPr/>
              </p:nvCxnSpPr>
              <p:spPr>
                <a:xfrm flipH="1" flipV="1">
                  <a:off x="2209806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B71FB9EF-C227-A087-717B-DABBE55CB41B}"/>
                    </a:ext>
                  </a:extLst>
                </p:cNvPr>
                <p:cNvCxnSpPr/>
                <p:nvPr/>
              </p:nvCxnSpPr>
              <p:spPr>
                <a:xfrm flipH="1" flipV="1">
                  <a:off x="1676409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9C74465B-9678-CE0C-2AEF-2273D115CBBC}"/>
                  </a:ext>
                </a:extLst>
              </p:cNvPr>
              <p:cNvCxnSpPr/>
              <p:nvPr/>
            </p:nvCxnSpPr>
            <p:spPr>
              <a:xfrm flipV="1">
                <a:off x="9457910" y="501678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70B9D23-8C66-B7E2-48CC-A08B802357F3}"/>
                  </a:ext>
                </a:extLst>
              </p:cNvPr>
              <p:cNvCxnSpPr/>
              <p:nvPr/>
            </p:nvCxnSpPr>
            <p:spPr>
              <a:xfrm flipV="1">
                <a:off x="9701491" y="5014202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992A2010-0188-7973-A980-8D02BF3EF95F}"/>
                  </a:ext>
                </a:extLst>
              </p:cNvPr>
              <p:cNvCxnSpPr/>
              <p:nvPr/>
            </p:nvCxnSpPr>
            <p:spPr>
              <a:xfrm flipV="1">
                <a:off x="9945072" y="501678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6D7AF83-5761-7427-AC57-2AD004085AFC}"/>
                  </a:ext>
                </a:extLst>
              </p:cNvPr>
              <p:cNvCxnSpPr/>
              <p:nvPr/>
            </p:nvCxnSpPr>
            <p:spPr>
              <a:xfrm flipV="1">
                <a:off x="10188654" y="5019370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70C07E7-9661-DDB7-0D7D-B6C19E3D57E7}"/>
                  </a:ext>
                </a:extLst>
              </p:cNvPr>
              <p:cNvCxnSpPr/>
              <p:nvPr/>
            </p:nvCxnSpPr>
            <p:spPr>
              <a:xfrm flipV="1">
                <a:off x="10432235" y="5021955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F2B354B-4FCA-0F2B-21FD-11BFED28911E}"/>
                  </a:ext>
                </a:extLst>
              </p:cNvPr>
              <p:cNvCxnSpPr/>
              <p:nvPr/>
            </p:nvCxnSpPr>
            <p:spPr>
              <a:xfrm flipV="1">
                <a:off x="10675816" y="502453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3537B8F-AB7C-5C14-FF32-64B5F56439A7}"/>
                  </a:ext>
                </a:extLst>
              </p:cNvPr>
              <p:cNvCxnSpPr/>
              <p:nvPr/>
            </p:nvCxnSpPr>
            <p:spPr>
              <a:xfrm flipV="1">
                <a:off x="10919397" y="5027123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BA11AEF-22F9-4B36-5300-4D37CFD572A6}"/>
                  </a:ext>
                </a:extLst>
              </p:cNvPr>
              <p:cNvCxnSpPr/>
              <p:nvPr/>
            </p:nvCxnSpPr>
            <p:spPr>
              <a:xfrm flipV="1">
                <a:off x="9214327" y="501678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BEF86648-A847-5362-1E97-121AACD41F1D}"/>
                  </a:ext>
                </a:extLst>
              </p:cNvPr>
              <p:cNvCxnSpPr/>
              <p:nvPr/>
            </p:nvCxnSpPr>
            <p:spPr>
              <a:xfrm flipV="1">
                <a:off x="8970744" y="5017293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6A07429-7144-5B14-34A9-26B6B13143A7}"/>
                  </a:ext>
                </a:extLst>
              </p:cNvPr>
              <p:cNvCxnSpPr/>
              <p:nvPr/>
            </p:nvCxnSpPr>
            <p:spPr>
              <a:xfrm flipV="1">
                <a:off x="8727161" y="501779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8A7D2B66-7BFE-3DAC-6439-AA6D32B81A51}"/>
                  </a:ext>
                </a:extLst>
              </p:cNvPr>
              <p:cNvCxnSpPr/>
              <p:nvPr/>
            </p:nvCxnSpPr>
            <p:spPr>
              <a:xfrm flipV="1">
                <a:off x="8483578" y="501830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F5D10CE7-1A41-F9B7-1800-F6F019E81040}"/>
                  </a:ext>
                </a:extLst>
              </p:cNvPr>
              <p:cNvCxnSpPr/>
              <p:nvPr/>
            </p:nvCxnSpPr>
            <p:spPr>
              <a:xfrm flipV="1">
                <a:off x="8239994" y="5018812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F9B6D6D-6E3A-78A4-373D-4E4B12336E73}"/>
                  </a:ext>
                </a:extLst>
              </p:cNvPr>
              <p:cNvCxnSpPr/>
              <p:nvPr/>
            </p:nvCxnSpPr>
            <p:spPr>
              <a:xfrm flipV="1">
                <a:off x="9457908" y="479189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6686E118-80E7-39E8-7F55-20AD0BE91F12}"/>
                  </a:ext>
                </a:extLst>
              </p:cNvPr>
              <p:cNvCxnSpPr/>
              <p:nvPr/>
            </p:nvCxnSpPr>
            <p:spPr>
              <a:xfrm flipV="1">
                <a:off x="9700267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6FB8C87-3826-41AB-677E-50261D967140}"/>
                  </a:ext>
                </a:extLst>
              </p:cNvPr>
              <p:cNvCxnSpPr/>
              <p:nvPr/>
            </p:nvCxnSpPr>
            <p:spPr>
              <a:xfrm flipV="1">
                <a:off x="9943848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FAACF66-5E96-89C5-35F7-7364B5F99636}"/>
                  </a:ext>
                </a:extLst>
              </p:cNvPr>
              <p:cNvCxnSpPr/>
              <p:nvPr/>
            </p:nvCxnSpPr>
            <p:spPr>
              <a:xfrm flipV="1">
                <a:off x="10187429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8217B3F-C0AE-8E2F-FA40-41950947AEB3}"/>
                  </a:ext>
                </a:extLst>
              </p:cNvPr>
              <p:cNvCxnSpPr/>
              <p:nvPr/>
            </p:nvCxnSpPr>
            <p:spPr>
              <a:xfrm flipV="1">
                <a:off x="10431011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501B389-054E-B964-F8EA-02DAD83335F0}"/>
                  </a:ext>
                </a:extLst>
              </p:cNvPr>
              <p:cNvCxnSpPr/>
              <p:nvPr/>
            </p:nvCxnSpPr>
            <p:spPr>
              <a:xfrm flipV="1">
                <a:off x="10674592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FA136E0-C5CB-D343-7661-44B867663126}"/>
                  </a:ext>
                </a:extLst>
              </p:cNvPr>
              <p:cNvCxnSpPr/>
              <p:nvPr/>
            </p:nvCxnSpPr>
            <p:spPr>
              <a:xfrm flipV="1">
                <a:off x="10918173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60D930A-865C-966B-57D5-4C36AE17EF0B}"/>
                  </a:ext>
                </a:extLst>
              </p:cNvPr>
              <p:cNvCxnSpPr/>
              <p:nvPr/>
            </p:nvCxnSpPr>
            <p:spPr>
              <a:xfrm flipV="1">
                <a:off x="9214327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72C58BB-1E13-EBE6-7F44-A411E4225D46}"/>
                  </a:ext>
                </a:extLst>
              </p:cNvPr>
              <p:cNvCxnSpPr/>
              <p:nvPr/>
            </p:nvCxnSpPr>
            <p:spPr>
              <a:xfrm flipV="1">
                <a:off x="8970746" y="478672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7ABE139-9426-A0CD-6F07-5B6C129E04A9}"/>
                  </a:ext>
                </a:extLst>
              </p:cNvPr>
              <p:cNvCxnSpPr/>
              <p:nvPr/>
            </p:nvCxnSpPr>
            <p:spPr>
              <a:xfrm flipV="1">
                <a:off x="8727164" y="478414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7413C995-0E96-172D-C651-F286AF790450}"/>
                  </a:ext>
                </a:extLst>
              </p:cNvPr>
              <p:cNvCxnSpPr/>
              <p:nvPr/>
            </p:nvCxnSpPr>
            <p:spPr>
              <a:xfrm flipV="1">
                <a:off x="8483583" y="478155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FBA3EDD-4573-69C1-E93E-01FCC2B011E1}"/>
                  </a:ext>
                </a:extLst>
              </p:cNvPr>
              <p:cNvCxnSpPr/>
              <p:nvPr/>
            </p:nvCxnSpPr>
            <p:spPr>
              <a:xfrm flipV="1">
                <a:off x="8240002" y="477897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3F2EC5F-FD14-4E05-BEA0-A6619A63CB10}"/>
                  </a:ext>
                </a:extLst>
              </p:cNvPr>
              <p:cNvCxnSpPr/>
              <p:nvPr/>
            </p:nvCxnSpPr>
            <p:spPr>
              <a:xfrm flipV="1">
                <a:off x="9457908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EAAB227-6953-CA47-167A-98CB07962CE2}"/>
                  </a:ext>
                </a:extLst>
              </p:cNvPr>
              <p:cNvCxnSpPr/>
              <p:nvPr/>
            </p:nvCxnSpPr>
            <p:spPr>
              <a:xfrm flipV="1">
                <a:off x="9701489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C20AAEC-B07B-298C-ECDE-EF44A794BC47}"/>
                  </a:ext>
                </a:extLst>
              </p:cNvPr>
              <p:cNvCxnSpPr/>
              <p:nvPr/>
            </p:nvCxnSpPr>
            <p:spPr>
              <a:xfrm flipV="1">
                <a:off x="9945071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E40F0848-1E8A-0868-BE44-85667FC2CABC}"/>
                  </a:ext>
                </a:extLst>
              </p:cNvPr>
              <p:cNvCxnSpPr/>
              <p:nvPr/>
            </p:nvCxnSpPr>
            <p:spPr>
              <a:xfrm flipV="1">
                <a:off x="10188652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997EDA16-3141-E72D-A090-01B8DF74C731}"/>
                  </a:ext>
                </a:extLst>
              </p:cNvPr>
              <p:cNvCxnSpPr/>
              <p:nvPr/>
            </p:nvCxnSpPr>
            <p:spPr>
              <a:xfrm flipV="1">
                <a:off x="10432233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4C45343-E119-EA50-435C-E7F1C2775810}"/>
                  </a:ext>
                </a:extLst>
              </p:cNvPr>
              <p:cNvCxnSpPr/>
              <p:nvPr/>
            </p:nvCxnSpPr>
            <p:spPr>
              <a:xfrm flipV="1">
                <a:off x="10675814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ACFC7F09-3467-C50C-3970-11868D5A34C7}"/>
                  </a:ext>
                </a:extLst>
              </p:cNvPr>
              <p:cNvCxnSpPr/>
              <p:nvPr/>
            </p:nvCxnSpPr>
            <p:spPr>
              <a:xfrm flipV="1">
                <a:off x="10919396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EA77D76-5D60-DA94-0B53-027BC317894F}"/>
                  </a:ext>
                </a:extLst>
              </p:cNvPr>
              <p:cNvCxnSpPr/>
              <p:nvPr/>
            </p:nvCxnSpPr>
            <p:spPr>
              <a:xfrm flipV="1">
                <a:off x="9214327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92808B41-2D27-2DCD-0122-59FD26AD07A5}"/>
                  </a:ext>
                </a:extLst>
              </p:cNvPr>
              <p:cNvCxnSpPr/>
              <p:nvPr/>
            </p:nvCxnSpPr>
            <p:spPr>
              <a:xfrm flipV="1">
                <a:off x="8970746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1B973E62-21C2-4602-D86E-D6DAFCF0E45A}"/>
                  </a:ext>
                </a:extLst>
              </p:cNvPr>
              <p:cNvCxnSpPr/>
              <p:nvPr/>
            </p:nvCxnSpPr>
            <p:spPr>
              <a:xfrm flipV="1">
                <a:off x="8727164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8F05D7AB-75B8-6DA3-29D3-D23443F34728}"/>
                  </a:ext>
                </a:extLst>
              </p:cNvPr>
              <p:cNvCxnSpPr/>
              <p:nvPr/>
            </p:nvCxnSpPr>
            <p:spPr>
              <a:xfrm flipV="1">
                <a:off x="8483583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D29AFD95-84F3-59A4-E8DB-88408BD22012}"/>
                  </a:ext>
                </a:extLst>
              </p:cNvPr>
              <p:cNvCxnSpPr/>
              <p:nvPr/>
            </p:nvCxnSpPr>
            <p:spPr>
              <a:xfrm flipV="1">
                <a:off x="8240002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29D604E2-7DDB-B641-E47B-AE941258C17D}"/>
                  </a:ext>
                </a:extLst>
              </p:cNvPr>
              <p:cNvCxnSpPr/>
              <p:nvPr/>
            </p:nvCxnSpPr>
            <p:spPr>
              <a:xfrm flipH="1" flipV="1">
                <a:off x="9353516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4C94DD7C-3571-2CB2-D9BB-98923BD3CA52}"/>
                  </a:ext>
                </a:extLst>
              </p:cNvPr>
              <p:cNvCxnSpPr/>
              <p:nvPr/>
            </p:nvCxnSpPr>
            <p:spPr>
              <a:xfrm flipH="1" flipV="1">
                <a:off x="9109935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500EAD65-DB45-7BDE-7083-2E84C5AC1952}"/>
                  </a:ext>
                </a:extLst>
              </p:cNvPr>
              <p:cNvCxnSpPr/>
              <p:nvPr/>
            </p:nvCxnSpPr>
            <p:spPr>
              <a:xfrm flipH="1" flipV="1">
                <a:off x="8866354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71B91E45-3DD8-BA65-F7C4-051723AFB08E}"/>
                  </a:ext>
                </a:extLst>
              </p:cNvPr>
              <p:cNvCxnSpPr/>
              <p:nvPr/>
            </p:nvCxnSpPr>
            <p:spPr>
              <a:xfrm flipH="1" flipV="1">
                <a:off x="8622772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C13B27B6-7C19-F9A9-23A6-D1DB0AD9853A}"/>
                  </a:ext>
                </a:extLst>
              </p:cNvPr>
              <p:cNvCxnSpPr/>
              <p:nvPr/>
            </p:nvCxnSpPr>
            <p:spPr>
              <a:xfrm flipH="1" flipV="1">
                <a:off x="8379191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E7B8CF99-491F-5B99-6589-A582C4A3E5DE}"/>
                  </a:ext>
                </a:extLst>
              </p:cNvPr>
              <p:cNvCxnSpPr/>
              <p:nvPr/>
            </p:nvCxnSpPr>
            <p:spPr>
              <a:xfrm flipH="1" flipV="1">
                <a:off x="8135610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59B937F9-722D-FE28-3E98-CEF0140C5397}"/>
                  </a:ext>
                </a:extLst>
              </p:cNvPr>
              <p:cNvCxnSpPr/>
              <p:nvPr/>
            </p:nvCxnSpPr>
            <p:spPr>
              <a:xfrm flipH="1" flipV="1">
                <a:off x="9597099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475E4912-ED18-615C-73C2-AB2C6057B634}"/>
                  </a:ext>
                </a:extLst>
              </p:cNvPr>
              <p:cNvCxnSpPr/>
              <p:nvPr/>
            </p:nvCxnSpPr>
            <p:spPr>
              <a:xfrm flipH="1" flipV="1">
                <a:off x="9840682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873809F-8F48-65D8-9291-E4049F5D160C}"/>
                  </a:ext>
                </a:extLst>
              </p:cNvPr>
              <p:cNvCxnSpPr/>
              <p:nvPr/>
            </p:nvCxnSpPr>
            <p:spPr>
              <a:xfrm flipH="1" flipV="1">
                <a:off x="10084265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D02703B8-2A69-113D-EB4A-8490F130A2FC}"/>
                  </a:ext>
                </a:extLst>
              </p:cNvPr>
              <p:cNvCxnSpPr/>
              <p:nvPr/>
            </p:nvCxnSpPr>
            <p:spPr>
              <a:xfrm flipH="1" flipV="1">
                <a:off x="10327848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293D5DF3-1C29-2EF0-D4CF-B95FE11E249C}"/>
                  </a:ext>
                </a:extLst>
              </p:cNvPr>
              <p:cNvCxnSpPr/>
              <p:nvPr/>
            </p:nvCxnSpPr>
            <p:spPr>
              <a:xfrm flipH="1" flipV="1">
                <a:off x="10571432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D4624BFB-0B7C-174B-1C1B-255B8961AF6F}"/>
                  </a:ext>
                </a:extLst>
              </p:cNvPr>
              <p:cNvCxnSpPr/>
              <p:nvPr/>
            </p:nvCxnSpPr>
            <p:spPr>
              <a:xfrm flipH="1" flipV="1">
                <a:off x="10815015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D49CAF77-AB2E-CE38-4757-FAE2C9607278}"/>
                  </a:ext>
                </a:extLst>
              </p:cNvPr>
              <p:cNvCxnSpPr/>
              <p:nvPr/>
            </p:nvCxnSpPr>
            <p:spPr>
              <a:xfrm flipH="1" flipV="1">
                <a:off x="9318719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10045441-0261-17D9-5016-DE1C587C18A8}"/>
                  </a:ext>
                </a:extLst>
              </p:cNvPr>
              <p:cNvCxnSpPr/>
              <p:nvPr/>
            </p:nvCxnSpPr>
            <p:spPr>
              <a:xfrm flipH="1" flipV="1">
                <a:off x="9075138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9AFBBB65-FC06-EB56-A48E-0135BAFC8782}"/>
                  </a:ext>
                </a:extLst>
              </p:cNvPr>
              <p:cNvCxnSpPr/>
              <p:nvPr/>
            </p:nvCxnSpPr>
            <p:spPr>
              <a:xfrm flipH="1" flipV="1">
                <a:off x="8831556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CF5E1732-A738-74C7-5445-53B9471C216F}"/>
                  </a:ext>
                </a:extLst>
              </p:cNvPr>
              <p:cNvCxnSpPr/>
              <p:nvPr/>
            </p:nvCxnSpPr>
            <p:spPr>
              <a:xfrm flipH="1" flipV="1">
                <a:off x="8587975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C2083EA-3A83-6D55-5DEA-C137F322CC58}"/>
                  </a:ext>
                </a:extLst>
              </p:cNvPr>
              <p:cNvCxnSpPr/>
              <p:nvPr/>
            </p:nvCxnSpPr>
            <p:spPr>
              <a:xfrm flipH="1" flipV="1">
                <a:off x="8344394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4A7C53EF-15E2-EE6C-4956-5BB8D2DBA969}"/>
                  </a:ext>
                </a:extLst>
              </p:cNvPr>
              <p:cNvCxnSpPr/>
              <p:nvPr/>
            </p:nvCxnSpPr>
            <p:spPr>
              <a:xfrm flipH="1" flipV="1">
                <a:off x="8100813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5C3FDBDB-ABF7-7EDC-DE35-12146914CD59}"/>
                  </a:ext>
                </a:extLst>
              </p:cNvPr>
              <p:cNvCxnSpPr/>
              <p:nvPr/>
            </p:nvCxnSpPr>
            <p:spPr>
              <a:xfrm flipH="1" flipV="1">
                <a:off x="9561078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F64F79B0-22D9-7B51-C25A-67748DB690B2}"/>
                  </a:ext>
                </a:extLst>
              </p:cNvPr>
              <p:cNvCxnSpPr/>
              <p:nvPr/>
            </p:nvCxnSpPr>
            <p:spPr>
              <a:xfrm flipH="1" flipV="1">
                <a:off x="9803436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59816495-5DF4-35EC-533D-5A2E7CE4F97B}"/>
                  </a:ext>
                </a:extLst>
              </p:cNvPr>
              <p:cNvCxnSpPr/>
              <p:nvPr/>
            </p:nvCxnSpPr>
            <p:spPr>
              <a:xfrm flipH="1" flipV="1">
                <a:off x="10045795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C9203919-B43B-B5B6-3C5E-462D1FF9FCA4}"/>
                  </a:ext>
                </a:extLst>
              </p:cNvPr>
              <p:cNvCxnSpPr/>
              <p:nvPr/>
            </p:nvCxnSpPr>
            <p:spPr>
              <a:xfrm flipH="1" flipV="1">
                <a:off x="10288154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1EACD0FB-852A-D859-87C2-4BD10B0B3131}"/>
                  </a:ext>
                </a:extLst>
              </p:cNvPr>
              <p:cNvCxnSpPr/>
              <p:nvPr/>
            </p:nvCxnSpPr>
            <p:spPr>
              <a:xfrm flipH="1" flipV="1">
                <a:off x="10530513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D2CE7EB-FCC4-D80A-85D3-480909DEE38C}"/>
                  </a:ext>
                </a:extLst>
              </p:cNvPr>
              <p:cNvCxnSpPr/>
              <p:nvPr/>
            </p:nvCxnSpPr>
            <p:spPr>
              <a:xfrm flipH="1" flipV="1">
                <a:off x="10772871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4807072B-E21B-EAFB-9077-9C6D9435CF12}"/>
                  </a:ext>
                </a:extLst>
              </p:cNvPr>
              <p:cNvCxnSpPr/>
              <p:nvPr/>
            </p:nvCxnSpPr>
            <p:spPr>
              <a:xfrm flipH="1" flipV="1">
                <a:off x="9249124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067CA0BC-9191-6C27-914E-1A5792C331B1}"/>
                  </a:ext>
                </a:extLst>
              </p:cNvPr>
              <p:cNvCxnSpPr/>
              <p:nvPr/>
            </p:nvCxnSpPr>
            <p:spPr>
              <a:xfrm flipH="1" flipV="1">
                <a:off x="9005543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D5C877D-F2AE-BDA2-5FE4-EDF2F19E7498}"/>
                  </a:ext>
                </a:extLst>
              </p:cNvPr>
              <p:cNvCxnSpPr/>
              <p:nvPr/>
            </p:nvCxnSpPr>
            <p:spPr>
              <a:xfrm flipH="1" flipV="1">
                <a:off x="8761962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6E3736B0-C120-57F1-ECCD-1E464958FA8C}"/>
                  </a:ext>
                </a:extLst>
              </p:cNvPr>
              <p:cNvCxnSpPr/>
              <p:nvPr/>
            </p:nvCxnSpPr>
            <p:spPr>
              <a:xfrm flipH="1" flipV="1">
                <a:off x="8518380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3CAAEEBD-2329-6BFE-5E06-25EA75F1F949}"/>
                  </a:ext>
                </a:extLst>
              </p:cNvPr>
              <p:cNvCxnSpPr/>
              <p:nvPr/>
            </p:nvCxnSpPr>
            <p:spPr>
              <a:xfrm flipH="1" flipV="1">
                <a:off x="8274799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07FA2E75-6EE6-E1F2-3EA6-BFE8EAFBD5A8}"/>
                  </a:ext>
                </a:extLst>
              </p:cNvPr>
              <p:cNvCxnSpPr/>
              <p:nvPr/>
            </p:nvCxnSpPr>
            <p:spPr>
              <a:xfrm flipH="1" flipV="1">
                <a:off x="8031218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56A79F67-6B7C-3ADD-C194-60380FB7DAD2}"/>
                  </a:ext>
                </a:extLst>
              </p:cNvPr>
              <p:cNvCxnSpPr/>
              <p:nvPr/>
            </p:nvCxnSpPr>
            <p:spPr>
              <a:xfrm flipH="1" flipV="1">
                <a:off x="9492705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522CA44-7557-2D17-8ABA-A5FEA179167F}"/>
                  </a:ext>
                </a:extLst>
              </p:cNvPr>
              <p:cNvCxnSpPr/>
              <p:nvPr/>
            </p:nvCxnSpPr>
            <p:spPr>
              <a:xfrm flipH="1" flipV="1">
                <a:off x="9736287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C1475C41-95CD-EC8E-0C70-13DE00DFCD63}"/>
                  </a:ext>
                </a:extLst>
              </p:cNvPr>
              <p:cNvCxnSpPr/>
              <p:nvPr/>
            </p:nvCxnSpPr>
            <p:spPr>
              <a:xfrm flipH="1" flipV="1">
                <a:off x="9979868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14CCA7F4-DACD-AB15-22F3-BB4C8EA590E5}"/>
                  </a:ext>
                </a:extLst>
              </p:cNvPr>
              <p:cNvCxnSpPr/>
              <p:nvPr/>
            </p:nvCxnSpPr>
            <p:spPr>
              <a:xfrm flipH="1" flipV="1">
                <a:off x="10223449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0321B8B2-7C70-F563-0CB9-B4E91F2BE6CA}"/>
                  </a:ext>
                </a:extLst>
              </p:cNvPr>
              <p:cNvCxnSpPr/>
              <p:nvPr/>
            </p:nvCxnSpPr>
            <p:spPr>
              <a:xfrm flipH="1" flipV="1">
                <a:off x="10467030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65A1B57E-8A4F-4E6D-FC00-8ED06D53E813}"/>
                  </a:ext>
                </a:extLst>
              </p:cNvPr>
              <p:cNvCxnSpPr/>
              <p:nvPr/>
            </p:nvCxnSpPr>
            <p:spPr>
              <a:xfrm flipH="1" flipV="1">
                <a:off x="10710612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117C9C0-72E4-CCD3-9D4D-43836B4372C1}"/>
                      </a:ext>
                    </a:extLst>
                  </p:cNvPr>
                  <p:cNvSpPr txBox="1"/>
                  <p:nvPr/>
                </p:nvSpPr>
                <p:spPr>
                  <a:xfrm>
                    <a:off x="11089465" y="5080774"/>
                    <a:ext cx="642807" cy="6061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117C9C0-72E4-CCD3-9D4D-43836B4372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89465" y="5080774"/>
                    <a:ext cx="642807" cy="6061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F9502892-130D-BE81-0592-A6F84DCC59F6}"/>
                      </a:ext>
                    </a:extLst>
                  </p:cNvPr>
                  <p:cNvSpPr txBox="1"/>
                  <p:nvPr/>
                </p:nvSpPr>
                <p:spPr>
                  <a:xfrm>
                    <a:off x="9358664" y="3872968"/>
                    <a:ext cx="642682" cy="6061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/>
                            </a:rPr>
                            <m:t>𝑝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F9502892-130D-BE81-0592-A6F84DCC59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58664" y="3872968"/>
                    <a:ext cx="642682" cy="6061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259C423C-C3C3-3202-3655-E5353B4601B1}"/>
              </a:ext>
            </a:extLst>
          </p:cNvPr>
          <p:cNvSpPr/>
          <p:nvPr/>
        </p:nvSpPr>
        <p:spPr>
          <a:xfrm>
            <a:off x="1413066" y="2777968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645E6F1-211D-C951-0FBA-7B291C34358D}"/>
              </a:ext>
            </a:extLst>
          </p:cNvPr>
          <p:cNvCxnSpPr>
            <a:cxnSpLocks/>
            <a:stCxn id="6" idx="2"/>
            <a:endCxn id="126" idx="0"/>
          </p:cNvCxnSpPr>
          <p:nvPr/>
        </p:nvCxnSpPr>
        <p:spPr>
          <a:xfrm flipH="1">
            <a:off x="1554353" y="2510381"/>
            <a:ext cx="11433" cy="26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CD3CF7C-4A20-C3A0-94A4-7B107D8F747C}"/>
              </a:ext>
            </a:extLst>
          </p:cNvPr>
          <p:cNvCxnSpPr>
            <a:stCxn id="7" idx="0"/>
            <a:endCxn id="126" idx="4"/>
          </p:cNvCxnSpPr>
          <p:nvPr/>
        </p:nvCxnSpPr>
        <p:spPr>
          <a:xfrm flipV="1">
            <a:off x="1554353" y="3060542"/>
            <a:ext cx="0" cy="27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FB26A0B-6A06-7C2C-BAB7-8D82072946E8}"/>
              </a:ext>
            </a:extLst>
          </p:cNvPr>
          <p:cNvCxnSpPr>
            <a:stCxn id="126" idx="6"/>
            <a:endCxn id="12" idx="1"/>
          </p:cNvCxnSpPr>
          <p:nvPr/>
        </p:nvCxnSpPr>
        <p:spPr>
          <a:xfrm flipV="1">
            <a:off x="1695640" y="2140007"/>
            <a:ext cx="1846094" cy="77924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C0FA960D-19CD-AF74-3350-E3E95A338725}"/>
              </a:ext>
            </a:extLst>
          </p:cNvPr>
          <p:cNvSpPr/>
          <p:nvPr/>
        </p:nvSpPr>
        <p:spPr>
          <a:xfrm>
            <a:off x="4167192" y="2740740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7F270DE-15CA-6235-5119-51B79E4FD572}"/>
              </a:ext>
            </a:extLst>
          </p:cNvPr>
          <p:cNvCxnSpPr>
            <a:cxnSpLocks/>
            <a:stCxn id="12" idx="2"/>
            <a:endCxn id="134" idx="0"/>
          </p:cNvCxnSpPr>
          <p:nvPr/>
        </p:nvCxnSpPr>
        <p:spPr>
          <a:xfrm flipH="1">
            <a:off x="4308479" y="2515136"/>
            <a:ext cx="3491" cy="225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FAD08E7C-4241-F56D-FFE3-386E3D20A0F5}"/>
              </a:ext>
            </a:extLst>
          </p:cNvPr>
          <p:cNvCxnSpPr>
            <a:cxnSpLocks/>
            <a:stCxn id="11" idx="0"/>
            <a:endCxn id="134" idx="4"/>
          </p:cNvCxnSpPr>
          <p:nvPr/>
        </p:nvCxnSpPr>
        <p:spPr>
          <a:xfrm flipH="1" flipV="1">
            <a:off x="4308479" y="3023314"/>
            <a:ext cx="2" cy="199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1F8705C-2F3F-E6C9-F94F-6238C6DEB9CA}"/>
              </a:ext>
            </a:extLst>
          </p:cNvPr>
          <p:cNvCxnSpPr>
            <a:cxnSpLocks/>
            <a:stCxn id="134" idx="6"/>
            <a:endCxn id="10" idx="1"/>
          </p:cNvCxnSpPr>
          <p:nvPr/>
        </p:nvCxnSpPr>
        <p:spPr>
          <a:xfrm flipV="1">
            <a:off x="4449766" y="2143596"/>
            <a:ext cx="1849364" cy="73843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6964F762-E8C5-68E2-5EDC-04BE8F469704}"/>
              </a:ext>
            </a:extLst>
          </p:cNvPr>
          <p:cNvSpPr/>
          <p:nvPr/>
        </p:nvSpPr>
        <p:spPr>
          <a:xfrm>
            <a:off x="6921320" y="2742677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2BC4786-532F-D7EA-6627-1091685AFF94}"/>
              </a:ext>
            </a:extLst>
          </p:cNvPr>
          <p:cNvCxnSpPr>
            <a:cxnSpLocks/>
            <a:endCxn id="145" idx="0"/>
          </p:cNvCxnSpPr>
          <p:nvPr/>
        </p:nvCxnSpPr>
        <p:spPr>
          <a:xfrm flipH="1">
            <a:off x="7062607" y="2517073"/>
            <a:ext cx="3491" cy="225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7DFA825-0EA6-8DA9-24E5-AC040915EBEF}"/>
              </a:ext>
            </a:extLst>
          </p:cNvPr>
          <p:cNvCxnSpPr>
            <a:cxnSpLocks/>
            <a:stCxn id="13" idx="0"/>
            <a:endCxn id="145" idx="4"/>
          </p:cNvCxnSpPr>
          <p:nvPr/>
        </p:nvCxnSpPr>
        <p:spPr>
          <a:xfrm flipH="1" flipV="1">
            <a:off x="7062607" y="3025251"/>
            <a:ext cx="6759" cy="384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4624EBB-D92B-98B5-A27F-0FB9253548BD}"/>
              </a:ext>
            </a:extLst>
          </p:cNvPr>
          <p:cNvCxnSpPr>
            <a:cxnSpLocks/>
            <a:stCxn id="145" idx="6"/>
            <a:endCxn id="14" idx="1"/>
          </p:cNvCxnSpPr>
          <p:nvPr/>
        </p:nvCxnSpPr>
        <p:spPr>
          <a:xfrm flipV="1">
            <a:off x="7203894" y="2146633"/>
            <a:ext cx="2031551" cy="73733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95E2AC72-3E18-E37F-33E3-8F229AF1B3EB}"/>
              </a:ext>
            </a:extLst>
          </p:cNvPr>
          <p:cNvSpPr txBox="1"/>
          <p:nvPr/>
        </p:nvSpPr>
        <p:spPr>
          <a:xfrm>
            <a:off x="7085728" y="3088818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weak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4749430-EA4A-B5A9-21D3-462B9AD10A2E}"/>
              </a:ext>
            </a:extLst>
          </p:cNvPr>
          <p:cNvSpPr/>
          <p:nvPr/>
        </p:nvSpPr>
        <p:spPr>
          <a:xfrm>
            <a:off x="8512761" y="3088818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14A3EB6-D352-7B14-DB0A-FEC413A29169}"/>
              </a:ext>
            </a:extLst>
          </p:cNvPr>
          <p:cNvCxnSpPr>
            <a:cxnSpLocks/>
            <a:stCxn id="13" idx="3"/>
            <a:endCxn id="151" idx="2"/>
          </p:cNvCxnSpPr>
          <p:nvPr/>
        </p:nvCxnSpPr>
        <p:spPr>
          <a:xfrm flipV="1">
            <a:off x="7839601" y="3230105"/>
            <a:ext cx="673160" cy="554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1FB3FC72-7386-3D4B-46B8-C4BDFB01CC54}"/>
              </a:ext>
            </a:extLst>
          </p:cNvPr>
          <p:cNvCxnSpPr>
            <a:cxnSpLocks/>
            <a:stCxn id="14" idx="2"/>
            <a:endCxn id="151" idx="7"/>
          </p:cNvCxnSpPr>
          <p:nvPr/>
        </p:nvCxnSpPr>
        <p:spPr>
          <a:xfrm flipH="1">
            <a:off x="8753953" y="2521762"/>
            <a:ext cx="1251728" cy="60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D9CA8E0-869A-21F6-82EA-64E0B885D5A5}"/>
              </a:ext>
            </a:extLst>
          </p:cNvPr>
          <p:cNvCxnSpPr>
            <a:cxnSpLocks/>
            <a:stCxn id="151" idx="5"/>
            <a:endCxn id="15" idx="1"/>
          </p:cNvCxnSpPr>
          <p:nvPr/>
        </p:nvCxnSpPr>
        <p:spPr>
          <a:xfrm flipV="1">
            <a:off x="8753953" y="3315375"/>
            <a:ext cx="1291348" cy="1463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F5B45126-0D6F-F4DD-F156-927821F1C914}"/>
              </a:ext>
            </a:extLst>
          </p:cNvPr>
          <p:cNvSpPr txBox="1"/>
          <p:nvPr/>
        </p:nvSpPr>
        <p:spPr>
          <a:xfrm>
            <a:off x="7892461" y="3536616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full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252A5E-F58F-AB4C-9DC9-20136877CCD1}"/>
              </a:ext>
            </a:extLst>
          </p:cNvPr>
          <p:cNvGrpSpPr/>
          <p:nvPr/>
        </p:nvGrpSpPr>
        <p:grpSpPr>
          <a:xfrm>
            <a:off x="5838694" y="4185860"/>
            <a:ext cx="2236262" cy="1106629"/>
            <a:chOff x="5838694" y="5424727"/>
            <a:chExt cx="2236262" cy="1106629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9EF30CA-3D12-DC7B-E8FC-22016C1F7FA9}"/>
                </a:ext>
              </a:extLst>
            </p:cNvPr>
            <p:cNvGrpSpPr/>
            <p:nvPr/>
          </p:nvGrpSpPr>
          <p:grpSpPr>
            <a:xfrm>
              <a:off x="5838694" y="5424727"/>
              <a:ext cx="1128449" cy="1106629"/>
              <a:chOff x="6096000" y="5436371"/>
              <a:chExt cx="1128449" cy="1106629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C63580EB-C759-CF5E-8217-5E32714AA173}"/>
                  </a:ext>
                </a:extLst>
              </p:cNvPr>
              <p:cNvCxnSpPr/>
              <p:nvPr/>
            </p:nvCxnSpPr>
            <p:spPr>
              <a:xfrm>
                <a:off x="6566609" y="5659621"/>
                <a:ext cx="0" cy="88337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4F737220-5F02-F4FA-19BF-F2F1DC252D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6101223"/>
                <a:ext cx="1028700" cy="132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4B76D2B8-25F1-497E-CAB0-07D1D830DD6A}"/>
                      </a:ext>
                    </a:extLst>
                  </p:cNvPr>
                  <p:cNvSpPr txBox="1"/>
                  <p:nvPr/>
                </p:nvSpPr>
                <p:spPr>
                  <a:xfrm>
                    <a:off x="6898078" y="5828668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4B76D2B8-25F1-497E-CAB0-07D1D830DD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8078" y="5828668"/>
                    <a:ext cx="326371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846BC504-3408-F131-D8D2-330ED2D7E288}"/>
                      </a:ext>
                    </a:extLst>
                  </p:cNvPr>
                  <p:cNvSpPr txBox="1"/>
                  <p:nvPr/>
                </p:nvSpPr>
                <p:spPr>
                  <a:xfrm>
                    <a:off x="6516220" y="5436371"/>
                    <a:ext cx="32630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/>
                            </a:rPr>
                            <m:t>𝑝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846BC504-3408-F131-D8D2-330ED2D7E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20" y="5436371"/>
                    <a:ext cx="32630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C1241B0-C49B-EC0F-F199-04A4C2E3B0CE}"/>
                </a:ext>
              </a:extLst>
            </p:cNvPr>
            <p:cNvCxnSpPr/>
            <p:nvPr/>
          </p:nvCxnSpPr>
          <p:spPr>
            <a:xfrm>
              <a:off x="7496066" y="5673649"/>
              <a:ext cx="0" cy="7253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3FA0C6-C8C0-6252-4A17-0C5D66BBACEA}"/>
                </a:ext>
              </a:extLst>
            </p:cNvPr>
            <p:cNvCxnSpPr/>
            <p:nvPr/>
          </p:nvCxnSpPr>
          <p:spPr>
            <a:xfrm flipV="1">
              <a:off x="7253155" y="5816590"/>
              <a:ext cx="515435" cy="447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03D5BA6-6D8A-83A0-456A-BBD3DA7E9579}"/>
                </a:ext>
              </a:extLst>
            </p:cNvPr>
            <p:cNvCxnSpPr/>
            <p:nvPr/>
          </p:nvCxnSpPr>
          <p:spPr>
            <a:xfrm>
              <a:off x="7318964" y="5947394"/>
              <a:ext cx="573497" cy="3427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B72B691-0926-B67D-914A-B77B6ED5BDFD}"/>
                </a:ext>
              </a:extLst>
            </p:cNvPr>
            <p:cNvSpPr/>
            <p:nvPr/>
          </p:nvSpPr>
          <p:spPr>
            <a:xfrm>
              <a:off x="7223760" y="5870988"/>
              <a:ext cx="746760" cy="205962"/>
            </a:xfrm>
            <a:custGeom>
              <a:avLst/>
              <a:gdLst>
                <a:gd name="connsiteX0" fmla="*/ 0 w 746760"/>
                <a:gd name="connsiteY0" fmla="*/ 205962 h 205962"/>
                <a:gd name="connsiteX1" fmla="*/ 209550 w 746760"/>
                <a:gd name="connsiteY1" fmla="*/ 222 h 205962"/>
                <a:gd name="connsiteX2" fmla="*/ 396240 w 746760"/>
                <a:gd name="connsiteY2" fmla="*/ 164052 h 205962"/>
                <a:gd name="connsiteX3" fmla="*/ 556260 w 746760"/>
                <a:gd name="connsiteY3" fmla="*/ 68802 h 205962"/>
                <a:gd name="connsiteX4" fmla="*/ 746760 w 746760"/>
                <a:gd name="connsiteY4" fmla="*/ 175482 h 2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760" h="205962">
                  <a:moveTo>
                    <a:pt x="0" y="205962"/>
                  </a:moveTo>
                  <a:cubicBezTo>
                    <a:pt x="71755" y="106584"/>
                    <a:pt x="143510" y="7207"/>
                    <a:pt x="209550" y="222"/>
                  </a:cubicBezTo>
                  <a:cubicBezTo>
                    <a:pt x="275590" y="-6763"/>
                    <a:pt x="338455" y="152622"/>
                    <a:pt x="396240" y="164052"/>
                  </a:cubicBezTo>
                  <a:cubicBezTo>
                    <a:pt x="454025" y="175482"/>
                    <a:pt x="497840" y="66897"/>
                    <a:pt x="556260" y="68802"/>
                  </a:cubicBezTo>
                  <a:cubicBezTo>
                    <a:pt x="614680" y="70707"/>
                    <a:pt x="680720" y="123094"/>
                    <a:pt x="746760" y="1754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2F266571-5ACA-EE5A-5FA5-AC9DE988491B}"/>
                    </a:ext>
                  </a:extLst>
                </p:cNvPr>
                <p:cNvSpPr txBox="1"/>
                <p:nvPr/>
              </p:nvSpPr>
              <p:spPr>
                <a:xfrm>
                  <a:off x="7284877" y="5513107"/>
                  <a:ext cx="2962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2F266571-5ACA-EE5A-5FA5-AC9DE9884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877" y="5513107"/>
                  <a:ext cx="296299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8F3EF7D0-7D7E-14D8-D34D-CBBBA6EB9D7A}"/>
                    </a:ext>
                  </a:extLst>
                </p:cNvPr>
                <p:cNvSpPr txBox="1"/>
                <p:nvPr/>
              </p:nvSpPr>
              <p:spPr>
                <a:xfrm>
                  <a:off x="7768590" y="6063047"/>
                  <a:ext cx="3063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8F3EF7D0-7D7E-14D8-D34D-CBBBA6EB9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8590" y="6063047"/>
                  <a:ext cx="306366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DAE1C117-CC2B-D8D5-48C2-1D94CA107498}"/>
                    </a:ext>
                  </a:extLst>
                </p:cNvPr>
                <p:cNvSpPr txBox="1"/>
                <p:nvPr/>
              </p:nvSpPr>
              <p:spPr>
                <a:xfrm>
                  <a:off x="7624431" y="5595720"/>
                  <a:ext cx="3091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DAE1C117-CC2B-D8D5-48C2-1D94CA107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431" y="5595720"/>
                  <a:ext cx="309123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53095B7-9449-6215-F8A4-B4E3570A6E47}"/>
                </a:ext>
              </a:extLst>
            </p:cNvPr>
            <p:cNvSpPr/>
            <p:nvPr/>
          </p:nvSpPr>
          <p:spPr>
            <a:xfrm>
              <a:off x="6484620" y="58252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C814B14A-82AE-7D9D-6380-120B22890F7B}"/>
                </a:ext>
              </a:extLst>
            </p:cNvPr>
            <p:cNvCxnSpPr>
              <a:cxnSpLocks/>
            </p:cNvCxnSpPr>
            <p:nvPr/>
          </p:nvCxnSpPr>
          <p:spPr>
            <a:xfrm>
              <a:off x="6591456" y="5850640"/>
              <a:ext cx="632304" cy="9675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40D2121-AF35-8D49-0034-7FEA5F6464A1}"/>
                  </a:ext>
                </a:extLst>
              </p:cNvPr>
              <p:cNvSpPr txBox="1"/>
              <p:nvPr/>
            </p:nvSpPr>
            <p:spPr>
              <a:xfrm>
                <a:off x="6062592" y="1143043"/>
                <a:ext cx="985141" cy="56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r>
                            <a:rPr lang="en-US" sz="1400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40D2121-AF35-8D49-0034-7FEA5F646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592" y="1143043"/>
                <a:ext cx="985141" cy="56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4772135-A905-5BD0-8C36-FD185D181F5F}"/>
                  </a:ext>
                </a:extLst>
              </p:cNvPr>
              <p:cNvSpPr/>
              <p:nvPr/>
            </p:nvSpPr>
            <p:spPr>
              <a:xfrm>
                <a:off x="7080246" y="1176243"/>
                <a:ext cx="1149737" cy="539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r>
                            <a:rPr lang="en-US" sz="1400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4772135-A905-5BD0-8C36-FD185D181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46" y="1176243"/>
                <a:ext cx="1149737" cy="539891"/>
              </a:xfrm>
              <a:prstGeom prst="rect">
                <a:avLst/>
              </a:prstGeom>
              <a:blipFill>
                <a:blip r:embed="rId12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90D2B25-7B27-E807-437A-57CD43E358FB}"/>
                  </a:ext>
                </a:extLst>
              </p:cNvPr>
              <p:cNvSpPr/>
              <p:nvPr/>
            </p:nvSpPr>
            <p:spPr>
              <a:xfrm>
                <a:off x="9105876" y="1194688"/>
                <a:ext cx="1819664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𝛿</m:t>
                      </m:r>
                      <m:nary>
                        <m:naryPr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90D2B25-7B27-E807-437A-57CD43E35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876" y="1194688"/>
                <a:ext cx="1819664" cy="558230"/>
              </a:xfrm>
              <a:prstGeom prst="rect">
                <a:avLst/>
              </a:prstGeom>
              <a:blipFill>
                <a:blip r:embed="rId13"/>
                <a:stretch>
                  <a:fillRect l="-28188" t="-155435" b="-2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AD436E2-CEC3-20B3-4600-2394800CB2BC}"/>
                  </a:ext>
                </a:extLst>
              </p:cNvPr>
              <p:cNvSpPr/>
              <p:nvPr/>
            </p:nvSpPr>
            <p:spPr>
              <a:xfrm>
                <a:off x="8979069" y="3677577"/>
                <a:ext cx="3119444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𝔮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𝔮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𝔮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AD436E2-CEC3-20B3-4600-2394800C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069" y="3677577"/>
                <a:ext cx="3119444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34DF6-3833-BD16-247C-41E502BB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F603C2-03DA-2A98-17AC-16C30F5EE5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911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B2D27B4-BE7C-F1B4-E3A6-16492A8ACC80}"/>
              </a:ext>
            </a:extLst>
          </p:cNvPr>
          <p:cNvGrpSpPr/>
          <p:nvPr/>
        </p:nvGrpSpPr>
        <p:grpSpPr>
          <a:xfrm>
            <a:off x="633905" y="3735807"/>
            <a:ext cx="5114645" cy="2678256"/>
            <a:chOff x="4785064" y="564596"/>
            <a:chExt cx="7002617" cy="357239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78C91C-0950-3DB2-3325-029D35AE48B9}"/>
                </a:ext>
              </a:extLst>
            </p:cNvPr>
            <p:cNvSpPr/>
            <p:nvPr/>
          </p:nvSpPr>
          <p:spPr>
            <a:xfrm>
              <a:off x="5047617" y="1919951"/>
              <a:ext cx="6423103" cy="50349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837665-E603-8EA5-9F39-8C6EDE2292C4}"/>
                </a:ext>
              </a:extLst>
            </p:cNvPr>
            <p:cNvSpPr/>
            <p:nvPr/>
          </p:nvSpPr>
          <p:spPr>
            <a:xfrm>
              <a:off x="5180592" y="2121961"/>
              <a:ext cx="6323371" cy="525714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BCD327-2225-7103-0E86-FE9A8A3EF2CE}"/>
                </a:ext>
              </a:extLst>
            </p:cNvPr>
            <p:cNvSpPr/>
            <p:nvPr/>
          </p:nvSpPr>
          <p:spPr>
            <a:xfrm>
              <a:off x="5269243" y="1668876"/>
              <a:ext cx="6323371" cy="47771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1B538E-B10E-8CF0-C953-6282A01543E4}"/>
                </a:ext>
              </a:extLst>
            </p:cNvPr>
            <p:cNvSpPr/>
            <p:nvPr/>
          </p:nvSpPr>
          <p:spPr>
            <a:xfrm>
              <a:off x="5091941" y="2400396"/>
              <a:ext cx="6445266" cy="492679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176DE85-FE36-F966-B29B-BD412944B32A}"/>
                </a:ext>
              </a:extLst>
            </p:cNvPr>
            <p:cNvSpPr/>
            <p:nvPr/>
          </p:nvSpPr>
          <p:spPr>
            <a:xfrm>
              <a:off x="4997750" y="1388960"/>
              <a:ext cx="6617027" cy="54163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EE25AB-244A-05A8-027F-9211253EB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854" y="1373749"/>
              <a:ext cx="278142" cy="215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FA01855-100F-61A4-AD90-F16C49C939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3" y="1705053"/>
              <a:ext cx="228276" cy="261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B0EBCE-6A39-92C5-2BB4-A666CF6A85F9}"/>
                </a:ext>
              </a:extLst>
            </p:cNvPr>
            <p:cNvCxnSpPr>
              <a:cxnSpLocks/>
            </p:cNvCxnSpPr>
            <p:nvPr/>
          </p:nvCxnSpPr>
          <p:spPr>
            <a:xfrm>
              <a:off x="7917231" y="2113115"/>
              <a:ext cx="255096" cy="685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BB6C2B8-BEE7-B359-F257-2D3252374158}"/>
                </a:ext>
              </a:extLst>
            </p:cNvPr>
            <p:cNvCxnSpPr>
              <a:cxnSpLocks/>
            </p:cNvCxnSpPr>
            <p:nvPr/>
          </p:nvCxnSpPr>
          <p:spPr>
            <a:xfrm>
              <a:off x="8344494" y="2470662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E8512B8-0C9D-2BAE-2999-639096F91E67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50" y="2789015"/>
              <a:ext cx="222734" cy="5003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7A1EEE-A7C7-7A70-844F-0F2BC39A83E3}"/>
                </a:ext>
              </a:extLst>
            </p:cNvPr>
            <p:cNvCxnSpPr>
              <a:cxnSpLocks/>
            </p:cNvCxnSpPr>
            <p:nvPr/>
          </p:nvCxnSpPr>
          <p:spPr>
            <a:xfrm>
              <a:off x="5494726" y="564596"/>
              <a:ext cx="0" cy="35723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D0D73A-417A-B88B-C2AF-73D780FFD9DA}"/>
                </a:ext>
              </a:extLst>
            </p:cNvPr>
            <p:cNvCxnSpPr/>
            <p:nvPr/>
          </p:nvCxnSpPr>
          <p:spPr>
            <a:xfrm flipH="1">
              <a:off x="4867839" y="1088808"/>
              <a:ext cx="2556395" cy="30193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6398252-7AE1-56BB-D563-EECB06AF4D7C}"/>
                </a:ext>
              </a:extLst>
            </p:cNvPr>
            <p:cNvCxnSpPr>
              <a:cxnSpLocks/>
            </p:cNvCxnSpPr>
            <p:nvPr/>
          </p:nvCxnSpPr>
          <p:spPr>
            <a:xfrm>
              <a:off x="4785064" y="3367735"/>
              <a:ext cx="67831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E61EAF-9F65-BAD6-CFA5-05C7645C9B6A}"/>
                    </a:ext>
                  </a:extLst>
                </p:cNvPr>
                <p:cNvSpPr txBox="1"/>
                <p:nvPr/>
              </p:nvSpPr>
              <p:spPr>
                <a:xfrm>
                  <a:off x="7085665" y="809200"/>
                  <a:ext cx="51662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E61EAF-9F65-BAD6-CFA5-05C7645C9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665" y="809200"/>
                  <a:ext cx="516629" cy="487196"/>
                </a:xfrm>
                <a:prstGeom prst="rect">
                  <a:avLst/>
                </a:prstGeom>
                <a:blipFill>
                  <a:blip r:embed="rId6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A148B1-9C96-60D6-F374-8176395ABB27}"/>
                    </a:ext>
                  </a:extLst>
                </p:cNvPr>
                <p:cNvSpPr txBox="1"/>
                <p:nvPr/>
              </p:nvSpPr>
              <p:spPr>
                <a:xfrm>
                  <a:off x="5141932" y="564596"/>
                  <a:ext cx="51652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A148B1-9C96-60D6-F374-8176395AB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32" y="564596"/>
                  <a:ext cx="516529" cy="487196"/>
                </a:xfrm>
                <a:prstGeom prst="rect">
                  <a:avLst/>
                </a:prstGeom>
                <a:blipFill>
                  <a:blip r:embed="rId7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993D5CF-C35E-642A-9249-4D7FA0949C95}"/>
                    </a:ext>
                  </a:extLst>
                </p:cNvPr>
                <p:cNvSpPr txBox="1"/>
                <p:nvPr/>
              </p:nvSpPr>
              <p:spPr>
                <a:xfrm>
                  <a:off x="11313375" y="3406504"/>
                  <a:ext cx="474306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993D5CF-C35E-642A-9249-4D7FA0949C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375" y="3406504"/>
                  <a:ext cx="474306" cy="4871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9FE500-1446-B1D2-93FD-EE03906F77FE}"/>
                    </a:ext>
                  </a:extLst>
                </p:cNvPr>
                <p:cNvSpPr txBox="1"/>
                <p:nvPr/>
              </p:nvSpPr>
              <p:spPr>
                <a:xfrm>
                  <a:off x="9441180" y="1356367"/>
                  <a:ext cx="574484" cy="530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9FE500-1446-B1D2-93FD-EE03906F7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80" y="1356367"/>
                  <a:ext cx="574484" cy="530839"/>
                </a:xfrm>
                <a:prstGeom prst="rect">
                  <a:avLst/>
                </a:prstGeom>
                <a:blipFill>
                  <a:blip r:embed="rId9"/>
                  <a:stretch>
                    <a:fillRect t="-11538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D446503-0C0B-5EB3-AE42-28A2B202BC1F}"/>
                </a:ext>
              </a:extLst>
            </p:cNvPr>
            <p:cNvCxnSpPr>
              <a:cxnSpLocks/>
            </p:cNvCxnSpPr>
            <p:nvPr/>
          </p:nvCxnSpPr>
          <p:spPr>
            <a:xfrm>
              <a:off x="8613619" y="2280893"/>
              <a:ext cx="263773" cy="712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C6D5C64-320B-81FB-40CF-5D1368C54723}"/>
                </a:ext>
              </a:extLst>
            </p:cNvPr>
            <p:cNvCxnSpPr>
              <a:cxnSpLocks/>
            </p:cNvCxnSpPr>
            <p:nvPr/>
          </p:nvCxnSpPr>
          <p:spPr>
            <a:xfrm>
              <a:off x="7604012" y="2233576"/>
              <a:ext cx="253357" cy="7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22AF71-5A36-8797-80A5-FAD2E471F996}"/>
                </a:ext>
              </a:extLst>
            </p:cNvPr>
            <p:cNvCxnSpPr>
              <a:cxnSpLocks/>
            </p:cNvCxnSpPr>
            <p:nvPr/>
          </p:nvCxnSpPr>
          <p:spPr>
            <a:xfrm>
              <a:off x="9392828" y="2412965"/>
              <a:ext cx="246369" cy="145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188CFEC-45B8-1A16-0BB7-1128B40E0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352" y="2634574"/>
              <a:ext cx="242045" cy="139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6CC0498-A3A2-4748-19ED-6144A1EFE659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79" y="1941028"/>
              <a:ext cx="254361" cy="4663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C2864D1-A1EC-6B51-75F3-CA27601156A3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37" y="2121077"/>
              <a:ext cx="26192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758432B-0F1D-3369-9102-B3513F33D787}"/>
                </a:ext>
              </a:extLst>
            </p:cNvPr>
            <p:cNvCxnSpPr>
              <a:cxnSpLocks/>
            </p:cNvCxnSpPr>
            <p:nvPr/>
          </p:nvCxnSpPr>
          <p:spPr>
            <a:xfrm>
              <a:off x="8044779" y="2602230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FDFABB-A290-7D4E-4BC9-82062DCD7D98}"/>
                </a:ext>
              </a:extLst>
            </p:cNvPr>
            <p:cNvCxnSpPr>
              <a:cxnSpLocks/>
            </p:cNvCxnSpPr>
            <p:nvPr/>
          </p:nvCxnSpPr>
          <p:spPr>
            <a:xfrm>
              <a:off x="7259958" y="2427491"/>
              <a:ext cx="252927" cy="478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FD13F0E-EAD3-A4A5-804F-CFD753721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5038" y="2298190"/>
              <a:ext cx="215329" cy="595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06C2A26-9CCB-2767-0549-D936E6148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440700"/>
              <a:ext cx="208641" cy="6446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A38969B-57FF-844E-B9FB-52B59B90A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13" y="2734613"/>
              <a:ext cx="219562" cy="47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C4EC03D-3F7B-39D9-62D4-5D787B699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298" y="2533131"/>
              <a:ext cx="219324" cy="518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08EF797-F811-4D66-E00D-EC8BD49E5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755" y="2216149"/>
              <a:ext cx="197884" cy="40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AD76FF7-8688-C31C-23F6-27810BAA1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785" y="2021015"/>
              <a:ext cx="206083" cy="6702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0A3562C-3BE4-7D52-FCB7-C1405A4AC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668" y="2412234"/>
              <a:ext cx="256257" cy="2537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2CEB6FB-0993-E267-CF63-246762E7F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0656" y="2150514"/>
              <a:ext cx="244370" cy="387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9C50072-B1A0-465E-55BB-949019C6427E}"/>
                </a:ext>
              </a:extLst>
            </p:cNvPr>
            <p:cNvCxnSpPr>
              <a:cxnSpLocks/>
            </p:cNvCxnSpPr>
            <p:nvPr/>
          </p:nvCxnSpPr>
          <p:spPr>
            <a:xfrm>
              <a:off x="8314574" y="1715511"/>
              <a:ext cx="252234" cy="6984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C518C35-56AE-813F-C995-F8434216F403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45" y="1491901"/>
              <a:ext cx="273820" cy="629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D3081E6-4769-E169-4965-D4EEA17B9EA1}"/>
                </a:ext>
              </a:extLst>
            </p:cNvPr>
            <p:cNvCxnSpPr>
              <a:cxnSpLocks/>
            </p:cNvCxnSpPr>
            <p:nvPr/>
          </p:nvCxnSpPr>
          <p:spPr>
            <a:xfrm>
              <a:off x="9235803" y="1905060"/>
              <a:ext cx="237173" cy="470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2FA1E33-8BDE-0DA7-B1FE-64EDE66DF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363" y="1872729"/>
              <a:ext cx="215768" cy="299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8ADD1D2-F99B-CA44-B234-137D38310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0807" y="1729465"/>
              <a:ext cx="239626" cy="408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039A9DD-8EE2-6FBA-9798-88123A4954D8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36" y="1888832"/>
              <a:ext cx="237313" cy="662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E7FF1DE-5A62-A9C5-AF35-3C1FDE57B640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72" y="2101414"/>
              <a:ext cx="268248" cy="479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2BE5F56-A27D-9629-C590-BD6B72F5D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064891"/>
              <a:ext cx="208641" cy="378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8EFE14A-E30E-8439-A42A-BEFFE8DC4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2389" y="1858713"/>
              <a:ext cx="194477" cy="5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6BD73C6-E3ED-767A-9CE1-6DB6DF9B10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141" y="1662231"/>
              <a:ext cx="270854" cy="12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8934FF5-549A-D47D-F956-172A895E4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437" y="1919951"/>
              <a:ext cx="250467" cy="3472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B7063-A093-BF18-DA63-F0FF3D16E75D}"/>
                </a:ext>
              </a:extLst>
            </p:cNvPr>
            <p:cNvSpPr/>
            <p:nvPr/>
          </p:nvSpPr>
          <p:spPr>
            <a:xfrm>
              <a:off x="5908125" y="1232485"/>
              <a:ext cx="2669894" cy="890122"/>
            </a:xfrm>
            <a:custGeom>
              <a:avLst/>
              <a:gdLst>
                <a:gd name="connsiteX0" fmla="*/ 596230 w 3565709"/>
                <a:gd name="connsiteY0" fmla="*/ 739 h 934203"/>
                <a:gd name="connsiteX1" fmla="*/ 2368550 w 3565709"/>
                <a:gd name="connsiteY1" fmla="*/ 244594 h 934203"/>
                <a:gd name="connsiteX2" fmla="*/ 3511550 w 3565709"/>
                <a:gd name="connsiteY2" fmla="*/ 897056 h 934203"/>
                <a:gd name="connsiteX3" fmla="*/ 3565709 w 3565709"/>
                <a:gd name="connsiteY3" fmla="*/ 934203 h 934203"/>
                <a:gd name="connsiteX4" fmla="*/ 2580814 w 3565709"/>
                <a:gd name="connsiteY4" fmla="*/ 677074 h 934203"/>
                <a:gd name="connsiteX5" fmla="*/ 2518231 w 3565709"/>
                <a:gd name="connsiteY5" fmla="*/ 639039 h 934203"/>
                <a:gd name="connsiteX6" fmla="*/ 1943100 w 3565709"/>
                <a:gd name="connsiteY6" fmla="*/ 352545 h 934203"/>
                <a:gd name="connsiteX7" fmla="*/ 7620 w 3565709"/>
                <a:gd name="connsiteY7" fmla="*/ 3295 h 934203"/>
                <a:gd name="connsiteX8" fmla="*/ 2153953 w 3565709"/>
                <a:gd name="connsiteY8" fmla="*/ 565632 h 934203"/>
                <a:gd name="connsiteX9" fmla="*/ 0 w 3565709"/>
                <a:gd name="connsiteY9" fmla="*/ 3294 h 934203"/>
                <a:gd name="connsiteX10" fmla="*/ 596230 w 3565709"/>
                <a:gd name="connsiteY10" fmla="*/ 739 h 934203"/>
                <a:gd name="connsiteX0" fmla="*/ 596230 w 3565709"/>
                <a:gd name="connsiteY0" fmla="*/ 0 h 1314701"/>
                <a:gd name="connsiteX1" fmla="*/ 2368550 w 3565709"/>
                <a:gd name="connsiteY1" fmla="*/ 243855 h 1314701"/>
                <a:gd name="connsiteX2" fmla="*/ 3511550 w 3565709"/>
                <a:gd name="connsiteY2" fmla="*/ 896317 h 1314701"/>
                <a:gd name="connsiteX3" fmla="*/ 3565709 w 3565709"/>
                <a:gd name="connsiteY3" fmla="*/ 933464 h 1314701"/>
                <a:gd name="connsiteX4" fmla="*/ 2580814 w 3565709"/>
                <a:gd name="connsiteY4" fmla="*/ 676335 h 1314701"/>
                <a:gd name="connsiteX5" fmla="*/ 2518231 w 3565709"/>
                <a:gd name="connsiteY5" fmla="*/ 638300 h 1314701"/>
                <a:gd name="connsiteX6" fmla="*/ 1943100 w 3565709"/>
                <a:gd name="connsiteY6" fmla="*/ 351806 h 1314701"/>
                <a:gd name="connsiteX7" fmla="*/ 7620 w 3565709"/>
                <a:gd name="connsiteY7" fmla="*/ 2556 h 1314701"/>
                <a:gd name="connsiteX8" fmla="*/ 1123729 w 3565709"/>
                <a:gd name="connsiteY8" fmla="*/ 1314701 h 1314701"/>
                <a:gd name="connsiteX9" fmla="*/ 0 w 3565709"/>
                <a:gd name="connsiteY9" fmla="*/ 2555 h 1314701"/>
                <a:gd name="connsiteX10" fmla="*/ 596230 w 3565709"/>
                <a:gd name="connsiteY10" fmla="*/ 0 h 1314701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80814 w 3565709"/>
                <a:gd name="connsiteY4" fmla="*/ 676335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91035 w 3565709"/>
                <a:gd name="connsiteY4" fmla="*/ 684430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81040"/>
                <a:gd name="connsiteY0" fmla="*/ 0 h 945606"/>
                <a:gd name="connsiteX1" fmla="*/ 2368550 w 3581040"/>
                <a:gd name="connsiteY1" fmla="*/ 243855 h 945606"/>
                <a:gd name="connsiteX2" fmla="*/ 3511550 w 3581040"/>
                <a:gd name="connsiteY2" fmla="*/ 896317 h 945606"/>
                <a:gd name="connsiteX3" fmla="*/ 3581040 w 3581040"/>
                <a:gd name="connsiteY3" fmla="*/ 945606 h 945606"/>
                <a:gd name="connsiteX4" fmla="*/ 2591035 w 3581040"/>
                <a:gd name="connsiteY4" fmla="*/ 684430 h 945606"/>
                <a:gd name="connsiteX5" fmla="*/ 2518231 w 3581040"/>
                <a:gd name="connsiteY5" fmla="*/ 638300 h 945606"/>
                <a:gd name="connsiteX6" fmla="*/ 1943100 w 3581040"/>
                <a:gd name="connsiteY6" fmla="*/ 351806 h 945606"/>
                <a:gd name="connsiteX7" fmla="*/ 7620 w 3581040"/>
                <a:gd name="connsiteY7" fmla="*/ 2556 h 945606"/>
                <a:gd name="connsiteX8" fmla="*/ 0 w 3581040"/>
                <a:gd name="connsiteY8" fmla="*/ 2555 h 945606"/>
                <a:gd name="connsiteX9" fmla="*/ 596230 w 3581040"/>
                <a:gd name="connsiteY9" fmla="*/ 0 h 94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1040" h="945606">
                  <a:moveTo>
                    <a:pt x="596230" y="0"/>
                  </a:moveTo>
                  <a:cubicBezTo>
                    <a:pt x="1191915" y="5829"/>
                    <a:pt x="1785144" y="49386"/>
                    <a:pt x="2368550" y="243855"/>
                  </a:cubicBezTo>
                  <a:cubicBezTo>
                    <a:pt x="2757488" y="373501"/>
                    <a:pt x="3133461" y="634116"/>
                    <a:pt x="3511550" y="896317"/>
                  </a:cubicBezTo>
                  <a:lnTo>
                    <a:pt x="3581040" y="945606"/>
                  </a:lnTo>
                  <a:lnTo>
                    <a:pt x="2591035" y="684430"/>
                  </a:lnTo>
                  <a:cubicBezTo>
                    <a:pt x="2570174" y="671752"/>
                    <a:pt x="2539092" y="650978"/>
                    <a:pt x="2518231" y="638300"/>
                  </a:cubicBezTo>
                  <a:cubicBezTo>
                    <a:pt x="2319391" y="521999"/>
                    <a:pt x="2126933" y="421127"/>
                    <a:pt x="1943100" y="351806"/>
                  </a:cubicBezTo>
                  <a:cubicBezTo>
                    <a:pt x="1207770" y="74523"/>
                    <a:pt x="632460" y="7742"/>
                    <a:pt x="7620" y="2556"/>
                  </a:cubicBezTo>
                  <a:lnTo>
                    <a:pt x="0" y="2555"/>
                  </a:lnTo>
                  <a:lnTo>
                    <a:pt x="59623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8F5A31F-F7FB-A948-B335-E2099B612F3F}"/>
                </a:ext>
              </a:extLst>
            </p:cNvPr>
            <p:cNvSpPr/>
            <p:nvPr/>
          </p:nvSpPr>
          <p:spPr>
            <a:xfrm>
              <a:off x="7846475" y="1879312"/>
              <a:ext cx="3433412" cy="1139514"/>
            </a:xfrm>
            <a:custGeom>
              <a:avLst/>
              <a:gdLst>
                <a:gd name="connsiteX0" fmla="*/ 0 w 4623006"/>
                <a:gd name="connsiteY0" fmla="*/ 0 h 1220662"/>
                <a:gd name="connsiteX1" fmla="*/ 986836 w 4623006"/>
                <a:gd name="connsiteY1" fmla="*/ 258550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3006"/>
                <a:gd name="connsiteY0" fmla="*/ 0 h 1220662"/>
                <a:gd name="connsiteX1" fmla="*/ 989391 w 4623006"/>
                <a:gd name="connsiteY1" fmla="*/ 260573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0451"/>
                <a:gd name="connsiteY0" fmla="*/ 0 h 1220662"/>
                <a:gd name="connsiteX1" fmla="*/ 986836 w 4620451"/>
                <a:gd name="connsiteY1" fmla="*/ 260573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20451"/>
                <a:gd name="connsiteY0" fmla="*/ 0 h 1220662"/>
                <a:gd name="connsiteX1" fmla="*/ 991946 w 4620451"/>
                <a:gd name="connsiteY1" fmla="*/ 262597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579569"/>
                <a:gd name="connsiteY0" fmla="*/ 0 h 1190306"/>
                <a:gd name="connsiteX1" fmla="*/ 951064 w 4579569"/>
                <a:gd name="connsiteY1" fmla="*/ 232241 h 1190306"/>
                <a:gd name="connsiteX2" fmla="*/ 1170355 w 4579569"/>
                <a:gd name="connsiteY2" fmla="*/ 383859 h 1190306"/>
                <a:gd name="connsiteX3" fmla="*/ 2041855 w 4579569"/>
                <a:gd name="connsiteY3" fmla="*/ 850919 h 1190306"/>
                <a:gd name="connsiteX4" fmla="*/ 4284926 w 4579569"/>
                <a:gd name="connsiteY4" fmla="*/ 1177813 h 1190306"/>
                <a:gd name="connsiteX5" fmla="*/ 4568387 w 4579569"/>
                <a:gd name="connsiteY5" fmla="*/ 1177936 h 1190306"/>
                <a:gd name="connsiteX6" fmla="*/ 4579569 w 4579569"/>
                <a:gd name="connsiteY6" fmla="*/ 1180866 h 1190306"/>
                <a:gd name="connsiteX7" fmla="*/ 1794205 w 4579569"/>
                <a:gd name="connsiteY7" fmla="*/ 958870 h 1190306"/>
                <a:gd name="connsiteX8" fmla="*/ 195605 w 4579569"/>
                <a:gd name="connsiteY8" fmla="*/ 114921 h 1190306"/>
                <a:gd name="connsiteX9" fmla="*/ 0 w 4579569"/>
                <a:gd name="connsiteY9" fmla="*/ 0 h 1190306"/>
                <a:gd name="connsiteX0" fmla="*/ 0 w 4597455"/>
                <a:gd name="connsiteY0" fmla="*/ 0 h 1204472"/>
                <a:gd name="connsiteX1" fmla="*/ 968950 w 4597455"/>
                <a:gd name="connsiteY1" fmla="*/ 246407 h 1204472"/>
                <a:gd name="connsiteX2" fmla="*/ 1188241 w 4597455"/>
                <a:gd name="connsiteY2" fmla="*/ 398025 h 1204472"/>
                <a:gd name="connsiteX3" fmla="*/ 2059741 w 4597455"/>
                <a:gd name="connsiteY3" fmla="*/ 865085 h 1204472"/>
                <a:gd name="connsiteX4" fmla="*/ 4302812 w 4597455"/>
                <a:gd name="connsiteY4" fmla="*/ 1191979 h 1204472"/>
                <a:gd name="connsiteX5" fmla="*/ 4586273 w 4597455"/>
                <a:gd name="connsiteY5" fmla="*/ 1192102 h 1204472"/>
                <a:gd name="connsiteX6" fmla="*/ 4597455 w 4597455"/>
                <a:gd name="connsiteY6" fmla="*/ 1195032 h 1204472"/>
                <a:gd name="connsiteX7" fmla="*/ 1812091 w 4597455"/>
                <a:gd name="connsiteY7" fmla="*/ 973036 h 1204472"/>
                <a:gd name="connsiteX8" fmla="*/ 213491 w 4597455"/>
                <a:gd name="connsiteY8" fmla="*/ 129087 h 1204472"/>
                <a:gd name="connsiteX9" fmla="*/ 0 w 4597455"/>
                <a:gd name="connsiteY9" fmla="*/ 0 h 1204472"/>
                <a:gd name="connsiteX0" fmla="*/ 0 w 4602565"/>
                <a:gd name="connsiteY0" fmla="*/ 0 h 1206496"/>
                <a:gd name="connsiteX1" fmla="*/ 974060 w 4602565"/>
                <a:gd name="connsiteY1" fmla="*/ 248431 h 1206496"/>
                <a:gd name="connsiteX2" fmla="*/ 1193351 w 4602565"/>
                <a:gd name="connsiteY2" fmla="*/ 400049 h 1206496"/>
                <a:gd name="connsiteX3" fmla="*/ 2064851 w 4602565"/>
                <a:gd name="connsiteY3" fmla="*/ 867109 h 1206496"/>
                <a:gd name="connsiteX4" fmla="*/ 4307922 w 4602565"/>
                <a:gd name="connsiteY4" fmla="*/ 1194003 h 1206496"/>
                <a:gd name="connsiteX5" fmla="*/ 4591383 w 4602565"/>
                <a:gd name="connsiteY5" fmla="*/ 1194126 h 1206496"/>
                <a:gd name="connsiteX6" fmla="*/ 4602565 w 4602565"/>
                <a:gd name="connsiteY6" fmla="*/ 1197056 h 1206496"/>
                <a:gd name="connsiteX7" fmla="*/ 1817201 w 4602565"/>
                <a:gd name="connsiteY7" fmla="*/ 975060 h 1206496"/>
                <a:gd name="connsiteX8" fmla="*/ 218601 w 4602565"/>
                <a:gd name="connsiteY8" fmla="*/ 131111 h 1206496"/>
                <a:gd name="connsiteX9" fmla="*/ 0 w 4602565"/>
                <a:gd name="connsiteY9" fmla="*/ 0 h 1206496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2565"/>
                <a:gd name="connsiteY0" fmla="*/ 0 h 1208520"/>
                <a:gd name="connsiteX1" fmla="*/ 979170 w 4602565"/>
                <a:gd name="connsiteY1" fmla="*/ 258550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5120"/>
                <a:gd name="connsiteY0" fmla="*/ 0 h 1210544"/>
                <a:gd name="connsiteX1" fmla="*/ 981725 w 4605120"/>
                <a:gd name="connsiteY1" fmla="*/ 260574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5120" h="1210544">
                  <a:moveTo>
                    <a:pt x="0" y="0"/>
                  </a:moveTo>
                  <a:lnTo>
                    <a:pt x="981725" y="256527"/>
                  </a:lnTo>
                  <a:lnTo>
                    <a:pt x="1195906" y="404097"/>
                  </a:lnTo>
                  <a:cubicBezTo>
                    <a:pt x="1480974" y="595279"/>
                    <a:pt x="1769353" y="769160"/>
                    <a:pt x="2067406" y="871157"/>
                  </a:cubicBezTo>
                  <a:cubicBezTo>
                    <a:pt x="2762863" y="1109150"/>
                    <a:pt x="3590316" y="1188408"/>
                    <a:pt x="4310477" y="1198051"/>
                  </a:cubicBezTo>
                  <a:lnTo>
                    <a:pt x="4593938" y="1198174"/>
                  </a:lnTo>
                  <a:lnTo>
                    <a:pt x="4605120" y="1201104"/>
                  </a:lnTo>
                  <a:cubicBezTo>
                    <a:pt x="3673786" y="1220683"/>
                    <a:pt x="2687589" y="1234166"/>
                    <a:pt x="1819756" y="979108"/>
                  </a:cubicBezTo>
                  <a:cubicBezTo>
                    <a:pt x="1277361" y="819697"/>
                    <a:pt x="732815" y="454406"/>
                    <a:pt x="221156" y="135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B160A5-8664-4E18-6B60-F9E3CBE2D603}"/>
                </a:ext>
              </a:extLst>
            </p:cNvPr>
            <p:cNvSpPr/>
            <p:nvPr/>
          </p:nvSpPr>
          <p:spPr>
            <a:xfrm>
              <a:off x="5917400" y="1237530"/>
              <a:ext cx="5376781" cy="1776253"/>
            </a:xfrm>
            <a:custGeom>
              <a:avLst/>
              <a:gdLst>
                <a:gd name="connsiteX0" fmla="*/ 0 w 7137400"/>
                <a:gd name="connsiteY0" fmla="*/ 3294 h 1876544"/>
                <a:gd name="connsiteX1" fmla="*/ 2368550 w 7137400"/>
                <a:gd name="connsiteY1" fmla="*/ 244594 h 1876544"/>
                <a:gd name="connsiteX2" fmla="*/ 4667250 w 7137400"/>
                <a:gd name="connsiteY2" fmla="*/ 1559044 h 1876544"/>
                <a:gd name="connsiteX3" fmla="*/ 7137400 w 7137400"/>
                <a:gd name="connsiteY3" fmla="*/ 1876544 h 1876544"/>
                <a:gd name="connsiteX0" fmla="*/ 0 w 7211695"/>
                <a:gd name="connsiteY0" fmla="*/ 3294 h 1886069"/>
                <a:gd name="connsiteX1" fmla="*/ 2368550 w 7211695"/>
                <a:gd name="connsiteY1" fmla="*/ 244594 h 1886069"/>
                <a:gd name="connsiteX2" fmla="*/ 4667250 w 7211695"/>
                <a:gd name="connsiteY2" fmla="*/ 1559044 h 1886069"/>
                <a:gd name="connsiteX3" fmla="*/ 7211695 w 7211695"/>
                <a:gd name="connsiteY3" fmla="*/ 1886069 h 1886069"/>
                <a:gd name="connsiteX0" fmla="*/ 0 w 7211695"/>
                <a:gd name="connsiteY0" fmla="*/ 3294 h 1886971"/>
                <a:gd name="connsiteX1" fmla="*/ 2368550 w 7211695"/>
                <a:gd name="connsiteY1" fmla="*/ 244594 h 1886971"/>
                <a:gd name="connsiteX2" fmla="*/ 4667250 w 7211695"/>
                <a:gd name="connsiteY2" fmla="*/ 1559044 h 1886971"/>
                <a:gd name="connsiteX3" fmla="*/ 7211695 w 7211695"/>
                <a:gd name="connsiteY3" fmla="*/ 1886069 h 18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1695" h="1886971">
                  <a:moveTo>
                    <a:pt x="0" y="3294"/>
                  </a:moveTo>
                  <a:cubicBezTo>
                    <a:pt x="795337" y="-5702"/>
                    <a:pt x="1590675" y="-14698"/>
                    <a:pt x="2368550" y="244594"/>
                  </a:cubicBezTo>
                  <a:cubicBezTo>
                    <a:pt x="3146425" y="503886"/>
                    <a:pt x="3872442" y="1287052"/>
                    <a:pt x="4667250" y="1559044"/>
                  </a:cubicBezTo>
                  <a:cubicBezTo>
                    <a:pt x="5462058" y="1831036"/>
                    <a:pt x="6429269" y="1895700"/>
                    <a:pt x="7211695" y="18860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BA9CFDB-B8E7-0668-C2B1-362FF9EA0026}"/>
                </a:ext>
              </a:extLst>
            </p:cNvPr>
            <p:cNvSpPr/>
            <p:nvPr/>
          </p:nvSpPr>
          <p:spPr>
            <a:xfrm>
              <a:off x="5923082" y="1240631"/>
              <a:ext cx="5325176" cy="1779155"/>
            </a:xfrm>
            <a:custGeom>
              <a:avLst/>
              <a:gdLst>
                <a:gd name="connsiteX0" fmla="*/ 0 w 7188200"/>
                <a:gd name="connsiteY0" fmla="*/ 0 h 1871005"/>
                <a:gd name="connsiteX1" fmla="*/ 1981200 w 7188200"/>
                <a:gd name="connsiteY1" fmla="*/ 330200 h 1871005"/>
                <a:gd name="connsiteX2" fmla="*/ 4457700 w 7188200"/>
                <a:gd name="connsiteY2" fmla="*/ 1644650 h 1871005"/>
                <a:gd name="connsiteX3" fmla="*/ 7188200 w 7188200"/>
                <a:gd name="connsiteY3" fmla="*/ 1860550 h 187100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2480" h="1890055">
                  <a:moveTo>
                    <a:pt x="0" y="0"/>
                  </a:moveTo>
                  <a:cubicBezTo>
                    <a:pt x="624840" y="5186"/>
                    <a:pt x="1200150" y="71967"/>
                    <a:pt x="1935480" y="349250"/>
                  </a:cubicBezTo>
                  <a:cubicBezTo>
                    <a:pt x="2670810" y="626533"/>
                    <a:pt x="3544147" y="1408642"/>
                    <a:pt x="4411980" y="1663700"/>
                  </a:cubicBezTo>
                  <a:cubicBezTo>
                    <a:pt x="5279813" y="1918758"/>
                    <a:pt x="6211146" y="1899179"/>
                    <a:pt x="7142480" y="1879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EE528B5-644D-0239-1ED3-1700A80B339F}"/>
                    </a:ext>
                  </a:extLst>
                </p:cNvPr>
                <p:cNvSpPr txBox="1"/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E3D96483-1C0C-1D14-8114-AC07F5453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blipFill>
                  <a:blip r:embed="rId10"/>
                  <a:stretch>
                    <a:fillRect l="-5769" r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A753DE9-1889-644C-41FF-29E6233EAE43}"/>
                    </a:ext>
                  </a:extLst>
                </p:cNvPr>
                <p:cNvSpPr txBox="1"/>
                <p:nvPr/>
              </p:nvSpPr>
              <p:spPr>
                <a:xfrm>
                  <a:off x="7595906" y="1098726"/>
                  <a:ext cx="249576" cy="487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A753DE9-1889-644C-41FF-29E6233EA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906" y="1098726"/>
                  <a:ext cx="249576" cy="487196"/>
                </a:xfrm>
                <a:prstGeom prst="rect">
                  <a:avLst/>
                </a:prstGeom>
                <a:blipFill>
                  <a:blip r:embed="rId11"/>
                  <a:stretch>
                    <a:fillRect r="-52000"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0E76E99-1166-1215-94F0-842AC6D40713}"/>
                    </a:ext>
                  </a:extLst>
                </p:cNvPr>
                <p:cNvSpPr txBox="1"/>
                <p:nvPr/>
              </p:nvSpPr>
              <p:spPr>
                <a:xfrm>
                  <a:off x="8062381" y="1193717"/>
                  <a:ext cx="51053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0E76E99-1166-1215-94F0-842AC6D407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381" y="1193717"/>
                  <a:ext cx="510539" cy="48719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CF0425-6DC6-76F1-AAFD-7E1808D529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5316" y="1477258"/>
              <a:ext cx="189842" cy="275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AB0842-4516-AD5D-02A2-85503829C9B0}"/>
                  </a:ext>
                </a:extLst>
              </p:cNvPr>
              <p:cNvSpPr txBox="1"/>
              <p:nvPr/>
            </p:nvSpPr>
            <p:spPr>
              <a:xfrm>
                <a:off x="528166" y="1156775"/>
                <a:ext cx="10859383" cy="1157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AB0842-4516-AD5D-02A2-85503829C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6" y="1156775"/>
                <a:ext cx="10859383" cy="11573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DB86812C-0020-E935-A411-ED579AE618CE}"/>
              </a:ext>
            </a:extLst>
          </p:cNvPr>
          <p:cNvSpPr txBox="1"/>
          <p:nvPr/>
        </p:nvSpPr>
        <p:spPr>
          <a:xfrm>
            <a:off x="1831025" y="2420273"/>
            <a:ext cx="845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Action is the line integral of the vector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D07DE20-D0EB-453F-9F46-BF3322E9EE0B}"/>
                  </a:ext>
                </a:extLst>
              </p:cNvPr>
              <p:cNvSpPr txBox="1"/>
              <p:nvPr/>
            </p:nvSpPr>
            <p:spPr>
              <a:xfrm>
                <a:off x="4954622" y="328570"/>
                <a:ext cx="3365472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D07DE20-D0EB-453F-9F46-BF3322E9E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22" y="328570"/>
                <a:ext cx="3365472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95E83B5-F0A5-B740-9380-3A2BA5FDF70C}"/>
                  </a:ext>
                </a:extLst>
              </p:cNvPr>
              <p:cNvSpPr txBox="1"/>
              <p:nvPr/>
            </p:nvSpPr>
            <p:spPr>
              <a:xfrm>
                <a:off x="633905" y="292888"/>
                <a:ext cx="3039614" cy="7176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95E83B5-F0A5-B740-9380-3A2BA5FDF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05" y="292888"/>
                <a:ext cx="3039614" cy="7176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2E2BA-01AA-5C8B-2E96-326E65C3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4ADAC6-13CF-AB39-03F4-8FAABD62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64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5AAAA-0959-BEFD-B864-39540E71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E12CBA7-51A6-9E60-ACA9-B23248FD5B47}"/>
              </a:ext>
            </a:extLst>
          </p:cNvPr>
          <p:cNvGrpSpPr/>
          <p:nvPr/>
        </p:nvGrpSpPr>
        <p:grpSpPr>
          <a:xfrm>
            <a:off x="633905" y="3735807"/>
            <a:ext cx="5114645" cy="2678256"/>
            <a:chOff x="4785064" y="564596"/>
            <a:chExt cx="7002617" cy="357239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4FACA6-4069-D8E3-C2ED-895552D732CB}"/>
                </a:ext>
              </a:extLst>
            </p:cNvPr>
            <p:cNvSpPr/>
            <p:nvPr/>
          </p:nvSpPr>
          <p:spPr>
            <a:xfrm>
              <a:off x="5047617" y="1919951"/>
              <a:ext cx="6423103" cy="50349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0598DB-6AD6-59EE-1067-1922D64D2CC8}"/>
                </a:ext>
              </a:extLst>
            </p:cNvPr>
            <p:cNvSpPr/>
            <p:nvPr/>
          </p:nvSpPr>
          <p:spPr>
            <a:xfrm>
              <a:off x="5180592" y="2121961"/>
              <a:ext cx="6323371" cy="525714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A8D985C-104A-D904-B491-33E1EF8CC0DC}"/>
                </a:ext>
              </a:extLst>
            </p:cNvPr>
            <p:cNvSpPr/>
            <p:nvPr/>
          </p:nvSpPr>
          <p:spPr>
            <a:xfrm>
              <a:off x="5269243" y="1668876"/>
              <a:ext cx="6323371" cy="47771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3C364B-76AF-7B7B-226A-38790CF6683F}"/>
                </a:ext>
              </a:extLst>
            </p:cNvPr>
            <p:cNvSpPr/>
            <p:nvPr/>
          </p:nvSpPr>
          <p:spPr>
            <a:xfrm>
              <a:off x="5091941" y="2400396"/>
              <a:ext cx="6445266" cy="492679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BA3710-EF38-A1E2-E69E-43E35E90E80B}"/>
                </a:ext>
              </a:extLst>
            </p:cNvPr>
            <p:cNvSpPr/>
            <p:nvPr/>
          </p:nvSpPr>
          <p:spPr>
            <a:xfrm>
              <a:off x="4997750" y="1388960"/>
              <a:ext cx="6617027" cy="54163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E8A766B-E02F-8A5A-528D-F138D25F9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854" y="1373749"/>
              <a:ext cx="278142" cy="215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FB81BC6-CE2A-7F2E-9E3D-E98263984D84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3" y="1705053"/>
              <a:ext cx="228276" cy="261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F9EDC93-5B80-3E43-2D48-7FCCDC44806B}"/>
                </a:ext>
              </a:extLst>
            </p:cNvPr>
            <p:cNvCxnSpPr>
              <a:cxnSpLocks/>
            </p:cNvCxnSpPr>
            <p:nvPr/>
          </p:nvCxnSpPr>
          <p:spPr>
            <a:xfrm>
              <a:off x="7917231" y="2113115"/>
              <a:ext cx="255096" cy="685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53BE1CE-9E05-C336-377F-123788831CAE}"/>
                </a:ext>
              </a:extLst>
            </p:cNvPr>
            <p:cNvCxnSpPr>
              <a:cxnSpLocks/>
            </p:cNvCxnSpPr>
            <p:nvPr/>
          </p:nvCxnSpPr>
          <p:spPr>
            <a:xfrm>
              <a:off x="8344494" y="2470662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0E0FE87-93F7-E02C-BDCD-CF0F54D842B1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50" y="2789015"/>
              <a:ext cx="222734" cy="5003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AF0583-2B90-5D8F-61F3-1C8E0416052C}"/>
                </a:ext>
              </a:extLst>
            </p:cNvPr>
            <p:cNvCxnSpPr>
              <a:cxnSpLocks/>
            </p:cNvCxnSpPr>
            <p:nvPr/>
          </p:nvCxnSpPr>
          <p:spPr>
            <a:xfrm>
              <a:off x="5494726" y="564596"/>
              <a:ext cx="0" cy="35723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A254B3-6236-E8B1-ADAC-223860DFD8AB}"/>
                </a:ext>
              </a:extLst>
            </p:cNvPr>
            <p:cNvCxnSpPr/>
            <p:nvPr/>
          </p:nvCxnSpPr>
          <p:spPr>
            <a:xfrm flipH="1">
              <a:off x="4867839" y="1088808"/>
              <a:ext cx="2556395" cy="30193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3022C3-D690-0EAD-71E4-681FC5C3A8B3}"/>
                </a:ext>
              </a:extLst>
            </p:cNvPr>
            <p:cNvCxnSpPr>
              <a:cxnSpLocks/>
            </p:cNvCxnSpPr>
            <p:nvPr/>
          </p:nvCxnSpPr>
          <p:spPr>
            <a:xfrm>
              <a:off x="4785064" y="3367735"/>
              <a:ext cx="67831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4D3DB6E-1F42-814A-6DCC-20D95465A15C}"/>
                    </a:ext>
                  </a:extLst>
                </p:cNvPr>
                <p:cNvSpPr txBox="1"/>
                <p:nvPr/>
              </p:nvSpPr>
              <p:spPr>
                <a:xfrm>
                  <a:off x="7085665" y="809200"/>
                  <a:ext cx="51662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E61EAF-9F65-BAD6-CFA5-05C7645C9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665" y="809200"/>
                  <a:ext cx="516629" cy="487196"/>
                </a:xfrm>
                <a:prstGeom prst="rect">
                  <a:avLst/>
                </a:prstGeom>
                <a:blipFill>
                  <a:blip r:embed="rId6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931429A-CF66-E4DC-B615-6BAF92435563}"/>
                    </a:ext>
                  </a:extLst>
                </p:cNvPr>
                <p:cNvSpPr txBox="1"/>
                <p:nvPr/>
              </p:nvSpPr>
              <p:spPr>
                <a:xfrm>
                  <a:off x="5141932" y="564596"/>
                  <a:ext cx="51652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A148B1-9C96-60D6-F374-8176395AB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32" y="564596"/>
                  <a:ext cx="516529" cy="487196"/>
                </a:xfrm>
                <a:prstGeom prst="rect">
                  <a:avLst/>
                </a:prstGeom>
                <a:blipFill>
                  <a:blip r:embed="rId7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A09127C-2E0E-2B05-65C5-9800F7AE6D09}"/>
                    </a:ext>
                  </a:extLst>
                </p:cNvPr>
                <p:cNvSpPr txBox="1"/>
                <p:nvPr/>
              </p:nvSpPr>
              <p:spPr>
                <a:xfrm>
                  <a:off x="11313375" y="3406504"/>
                  <a:ext cx="474306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993D5CF-C35E-642A-9249-4D7FA0949C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375" y="3406504"/>
                  <a:ext cx="474306" cy="4871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32E470-54E4-ED4A-317E-82B87F38298B}"/>
                    </a:ext>
                  </a:extLst>
                </p:cNvPr>
                <p:cNvSpPr txBox="1"/>
                <p:nvPr/>
              </p:nvSpPr>
              <p:spPr>
                <a:xfrm>
                  <a:off x="9441180" y="1356367"/>
                  <a:ext cx="574484" cy="530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9FE500-1446-B1D2-93FD-EE03906F7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80" y="1356367"/>
                  <a:ext cx="574484" cy="530839"/>
                </a:xfrm>
                <a:prstGeom prst="rect">
                  <a:avLst/>
                </a:prstGeom>
                <a:blipFill>
                  <a:blip r:embed="rId9"/>
                  <a:stretch>
                    <a:fillRect t="-11538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DC1AEB7-7111-10CE-2C52-B3BC70AB3E72}"/>
                </a:ext>
              </a:extLst>
            </p:cNvPr>
            <p:cNvCxnSpPr>
              <a:cxnSpLocks/>
            </p:cNvCxnSpPr>
            <p:nvPr/>
          </p:nvCxnSpPr>
          <p:spPr>
            <a:xfrm>
              <a:off x="8613619" y="2280893"/>
              <a:ext cx="263773" cy="712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5C7F97B-B1BE-ABAE-D687-73098758A5C3}"/>
                </a:ext>
              </a:extLst>
            </p:cNvPr>
            <p:cNvCxnSpPr>
              <a:cxnSpLocks/>
            </p:cNvCxnSpPr>
            <p:nvPr/>
          </p:nvCxnSpPr>
          <p:spPr>
            <a:xfrm>
              <a:off x="7604012" y="2233576"/>
              <a:ext cx="253357" cy="7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53D5D14-03D2-BF3B-7F64-A1AF0DCC1CB0}"/>
                </a:ext>
              </a:extLst>
            </p:cNvPr>
            <p:cNvCxnSpPr>
              <a:cxnSpLocks/>
            </p:cNvCxnSpPr>
            <p:nvPr/>
          </p:nvCxnSpPr>
          <p:spPr>
            <a:xfrm>
              <a:off x="9392828" y="2412965"/>
              <a:ext cx="246369" cy="145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0A74522-C201-1058-8A9C-E558AAA5C9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352" y="2634574"/>
              <a:ext cx="242045" cy="139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6F1EC90-84FC-1923-E443-A494585361F5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79" y="1941028"/>
              <a:ext cx="254361" cy="4663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A7DAABE-A012-3395-E596-27500379E0E8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37" y="2121077"/>
              <a:ext cx="26192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AAE8634-805B-B594-57C0-7FC8E1DB0F54}"/>
                </a:ext>
              </a:extLst>
            </p:cNvPr>
            <p:cNvCxnSpPr>
              <a:cxnSpLocks/>
            </p:cNvCxnSpPr>
            <p:nvPr/>
          </p:nvCxnSpPr>
          <p:spPr>
            <a:xfrm>
              <a:off x="8044779" y="2602230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391DD6-0A14-8F5C-7020-4890CBB9F7C7}"/>
                </a:ext>
              </a:extLst>
            </p:cNvPr>
            <p:cNvCxnSpPr>
              <a:cxnSpLocks/>
            </p:cNvCxnSpPr>
            <p:nvPr/>
          </p:nvCxnSpPr>
          <p:spPr>
            <a:xfrm>
              <a:off x="7259958" y="2427491"/>
              <a:ext cx="252927" cy="478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D4461D7-3AF0-678F-9C97-722986BC0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5038" y="2298190"/>
              <a:ext cx="215329" cy="595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26BB6BA-C9BF-6CAE-E574-8D7D63BB2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440700"/>
              <a:ext cx="208641" cy="6446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845489C-C4BC-086E-7BE7-4B0E3E990C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13" y="2734613"/>
              <a:ext cx="219562" cy="47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F84A01D-0377-FC1E-9E94-4539EDB47E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298" y="2533131"/>
              <a:ext cx="219324" cy="518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890C0B0-8574-61E5-5849-424C61A13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755" y="2216149"/>
              <a:ext cx="197884" cy="40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E9778FB-4352-BF11-B877-98FBDCE5DE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785" y="2021015"/>
              <a:ext cx="206083" cy="6702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898E7C1-98AA-3816-D4E6-43CB4D56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668" y="2412234"/>
              <a:ext cx="256257" cy="2537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758B8CA-4A1D-BF26-C728-66BD665330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0656" y="2150514"/>
              <a:ext cx="244370" cy="387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AFC9FAF-F67C-AA31-8D99-16913427F56D}"/>
                </a:ext>
              </a:extLst>
            </p:cNvPr>
            <p:cNvCxnSpPr>
              <a:cxnSpLocks/>
            </p:cNvCxnSpPr>
            <p:nvPr/>
          </p:nvCxnSpPr>
          <p:spPr>
            <a:xfrm>
              <a:off x="8314574" y="1715511"/>
              <a:ext cx="252234" cy="6984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6167D96-4FDE-1C28-F2EF-D988BD387BD4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45" y="1491901"/>
              <a:ext cx="273820" cy="629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2E46C0C-74CC-D7D6-29DC-48E01ED5CCA5}"/>
                </a:ext>
              </a:extLst>
            </p:cNvPr>
            <p:cNvCxnSpPr>
              <a:cxnSpLocks/>
            </p:cNvCxnSpPr>
            <p:nvPr/>
          </p:nvCxnSpPr>
          <p:spPr>
            <a:xfrm>
              <a:off x="9235803" y="1905060"/>
              <a:ext cx="237173" cy="470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816295A-57E1-59AF-223C-3FC82DB767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363" y="1872729"/>
              <a:ext cx="215768" cy="299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22F1848-1927-3C2C-C72A-36416B697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0807" y="1729465"/>
              <a:ext cx="239626" cy="408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04B53BB-4646-117B-6B28-A98FB9A4066B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36" y="1888832"/>
              <a:ext cx="237313" cy="662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19FBC81-E10F-2664-B876-EEF0BB702D7F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72" y="2101414"/>
              <a:ext cx="268248" cy="479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729D87-15AE-C2E5-4469-CB6A7F64B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064891"/>
              <a:ext cx="208641" cy="378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D35DE5B-4B26-A6E0-B2C9-5769929016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2389" y="1858713"/>
              <a:ext cx="194477" cy="5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F1E5E8B-FA46-C9C7-6556-9A179C03C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141" y="1662231"/>
              <a:ext cx="270854" cy="12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6D35BDF-CB66-6D87-BEF6-B1FC310431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437" y="1919951"/>
              <a:ext cx="250467" cy="3472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5146CF0-DB1D-9C49-B45C-978CDCD9F010}"/>
                </a:ext>
              </a:extLst>
            </p:cNvPr>
            <p:cNvSpPr/>
            <p:nvPr/>
          </p:nvSpPr>
          <p:spPr>
            <a:xfrm>
              <a:off x="5908125" y="1232485"/>
              <a:ext cx="2669894" cy="890122"/>
            </a:xfrm>
            <a:custGeom>
              <a:avLst/>
              <a:gdLst>
                <a:gd name="connsiteX0" fmla="*/ 596230 w 3565709"/>
                <a:gd name="connsiteY0" fmla="*/ 739 h 934203"/>
                <a:gd name="connsiteX1" fmla="*/ 2368550 w 3565709"/>
                <a:gd name="connsiteY1" fmla="*/ 244594 h 934203"/>
                <a:gd name="connsiteX2" fmla="*/ 3511550 w 3565709"/>
                <a:gd name="connsiteY2" fmla="*/ 897056 h 934203"/>
                <a:gd name="connsiteX3" fmla="*/ 3565709 w 3565709"/>
                <a:gd name="connsiteY3" fmla="*/ 934203 h 934203"/>
                <a:gd name="connsiteX4" fmla="*/ 2580814 w 3565709"/>
                <a:gd name="connsiteY4" fmla="*/ 677074 h 934203"/>
                <a:gd name="connsiteX5" fmla="*/ 2518231 w 3565709"/>
                <a:gd name="connsiteY5" fmla="*/ 639039 h 934203"/>
                <a:gd name="connsiteX6" fmla="*/ 1943100 w 3565709"/>
                <a:gd name="connsiteY6" fmla="*/ 352545 h 934203"/>
                <a:gd name="connsiteX7" fmla="*/ 7620 w 3565709"/>
                <a:gd name="connsiteY7" fmla="*/ 3295 h 934203"/>
                <a:gd name="connsiteX8" fmla="*/ 2153953 w 3565709"/>
                <a:gd name="connsiteY8" fmla="*/ 565632 h 934203"/>
                <a:gd name="connsiteX9" fmla="*/ 0 w 3565709"/>
                <a:gd name="connsiteY9" fmla="*/ 3294 h 934203"/>
                <a:gd name="connsiteX10" fmla="*/ 596230 w 3565709"/>
                <a:gd name="connsiteY10" fmla="*/ 739 h 934203"/>
                <a:gd name="connsiteX0" fmla="*/ 596230 w 3565709"/>
                <a:gd name="connsiteY0" fmla="*/ 0 h 1314701"/>
                <a:gd name="connsiteX1" fmla="*/ 2368550 w 3565709"/>
                <a:gd name="connsiteY1" fmla="*/ 243855 h 1314701"/>
                <a:gd name="connsiteX2" fmla="*/ 3511550 w 3565709"/>
                <a:gd name="connsiteY2" fmla="*/ 896317 h 1314701"/>
                <a:gd name="connsiteX3" fmla="*/ 3565709 w 3565709"/>
                <a:gd name="connsiteY3" fmla="*/ 933464 h 1314701"/>
                <a:gd name="connsiteX4" fmla="*/ 2580814 w 3565709"/>
                <a:gd name="connsiteY4" fmla="*/ 676335 h 1314701"/>
                <a:gd name="connsiteX5" fmla="*/ 2518231 w 3565709"/>
                <a:gd name="connsiteY5" fmla="*/ 638300 h 1314701"/>
                <a:gd name="connsiteX6" fmla="*/ 1943100 w 3565709"/>
                <a:gd name="connsiteY6" fmla="*/ 351806 h 1314701"/>
                <a:gd name="connsiteX7" fmla="*/ 7620 w 3565709"/>
                <a:gd name="connsiteY7" fmla="*/ 2556 h 1314701"/>
                <a:gd name="connsiteX8" fmla="*/ 1123729 w 3565709"/>
                <a:gd name="connsiteY8" fmla="*/ 1314701 h 1314701"/>
                <a:gd name="connsiteX9" fmla="*/ 0 w 3565709"/>
                <a:gd name="connsiteY9" fmla="*/ 2555 h 1314701"/>
                <a:gd name="connsiteX10" fmla="*/ 596230 w 3565709"/>
                <a:gd name="connsiteY10" fmla="*/ 0 h 1314701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80814 w 3565709"/>
                <a:gd name="connsiteY4" fmla="*/ 676335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91035 w 3565709"/>
                <a:gd name="connsiteY4" fmla="*/ 684430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81040"/>
                <a:gd name="connsiteY0" fmla="*/ 0 h 945606"/>
                <a:gd name="connsiteX1" fmla="*/ 2368550 w 3581040"/>
                <a:gd name="connsiteY1" fmla="*/ 243855 h 945606"/>
                <a:gd name="connsiteX2" fmla="*/ 3511550 w 3581040"/>
                <a:gd name="connsiteY2" fmla="*/ 896317 h 945606"/>
                <a:gd name="connsiteX3" fmla="*/ 3581040 w 3581040"/>
                <a:gd name="connsiteY3" fmla="*/ 945606 h 945606"/>
                <a:gd name="connsiteX4" fmla="*/ 2591035 w 3581040"/>
                <a:gd name="connsiteY4" fmla="*/ 684430 h 945606"/>
                <a:gd name="connsiteX5" fmla="*/ 2518231 w 3581040"/>
                <a:gd name="connsiteY5" fmla="*/ 638300 h 945606"/>
                <a:gd name="connsiteX6" fmla="*/ 1943100 w 3581040"/>
                <a:gd name="connsiteY6" fmla="*/ 351806 h 945606"/>
                <a:gd name="connsiteX7" fmla="*/ 7620 w 3581040"/>
                <a:gd name="connsiteY7" fmla="*/ 2556 h 945606"/>
                <a:gd name="connsiteX8" fmla="*/ 0 w 3581040"/>
                <a:gd name="connsiteY8" fmla="*/ 2555 h 945606"/>
                <a:gd name="connsiteX9" fmla="*/ 596230 w 3581040"/>
                <a:gd name="connsiteY9" fmla="*/ 0 h 94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1040" h="945606">
                  <a:moveTo>
                    <a:pt x="596230" y="0"/>
                  </a:moveTo>
                  <a:cubicBezTo>
                    <a:pt x="1191915" y="5829"/>
                    <a:pt x="1785144" y="49386"/>
                    <a:pt x="2368550" y="243855"/>
                  </a:cubicBezTo>
                  <a:cubicBezTo>
                    <a:pt x="2757488" y="373501"/>
                    <a:pt x="3133461" y="634116"/>
                    <a:pt x="3511550" y="896317"/>
                  </a:cubicBezTo>
                  <a:lnTo>
                    <a:pt x="3581040" y="945606"/>
                  </a:lnTo>
                  <a:lnTo>
                    <a:pt x="2591035" y="684430"/>
                  </a:lnTo>
                  <a:cubicBezTo>
                    <a:pt x="2570174" y="671752"/>
                    <a:pt x="2539092" y="650978"/>
                    <a:pt x="2518231" y="638300"/>
                  </a:cubicBezTo>
                  <a:cubicBezTo>
                    <a:pt x="2319391" y="521999"/>
                    <a:pt x="2126933" y="421127"/>
                    <a:pt x="1943100" y="351806"/>
                  </a:cubicBezTo>
                  <a:cubicBezTo>
                    <a:pt x="1207770" y="74523"/>
                    <a:pt x="632460" y="7742"/>
                    <a:pt x="7620" y="2556"/>
                  </a:cubicBezTo>
                  <a:lnTo>
                    <a:pt x="0" y="2555"/>
                  </a:lnTo>
                  <a:lnTo>
                    <a:pt x="59623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862D534-891C-E767-9896-D3146D985011}"/>
                </a:ext>
              </a:extLst>
            </p:cNvPr>
            <p:cNvSpPr/>
            <p:nvPr/>
          </p:nvSpPr>
          <p:spPr>
            <a:xfrm>
              <a:off x="7846475" y="1879312"/>
              <a:ext cx="3433412" cy="1139514"/>
            </a:xfrm>
            <a:custGeom>
              <a:avLst/>
              <a:gdLst>
                <a:gd name="connsiteX0" fmla="*/ 0 w 4623006"/>
                <a:gd name="connsiteY0" fmla="*/ 0 h 1220662"/>
                <a:gd name="connsiteX1" fmla="*/ 986836 w 4623006"/>
                <a:gd name="connsiteY1" fmla="*/ 258550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3006"/>
                <a:gd name="connsiteY0" fmla="*/ 0 h 1220662"/>
                <a:gd name="connsiteX1" fmla="*/ 989391 w 4623006"/>
                <a:gd name="connsiteY1" fmla="*/ 260573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0451"/>
                <a:gd name="connsiteY0" fmla="*/ 0 h 1220662"/>
                <a:gd name="connsiteX1" fmla="*/ 986836 w 4620451"/>
                <a:gd name="connsiteY1" fmla="*/ 260573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20451"/>
                <a:gd name="connsiteY0" fmla="*/ 0 h 1220662"/>
                <a:gd name="connsiteX1" fmla="*/ 991946 w 4620451"/>
                <a:gd name="connsiteY1" fmla="*/ 262597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579569"/>
                <a:gd name="connsiteY0" fmla="*/ 0 h 1190306"/>
                <a:gd name="connsiteX1" fmla="*/ 951064 w 4579569"/>
                <a:gd name="connsiteY1" fmla="*/ 232241 h 1190306"/>
                <a:gd name="connsiteX2" fmla="*/ 1170355 w 4579569"/>
                <a:gd name="connsiteY2" fmla="*/ 383859 h 1190306"/>
                <a:gd name="connsiteX3" fmla="*/ 2041855 w 4579569"/>
                <a:gd name="connsiteY3" fmla="*/ 850919 h 1190306"/>
                <a:gd name="connsiteX4" fmla="*/ 4284926 w 4579569"/>
                <a:gd name="connsiteY4" fmla="*/ 1177813 h 1190306"/>
                <a:gd name="connsiteX5" fmla="*/ 4568387 w 4579569"/>
                <a:gd name="connsiteY5" fmla="*/ 1177936 h 1190306"/>
                <a:gd name="connsiteX6" fmla="*/ 4579569 w 4579569"/>
                <a:gd name="connsiteY6" fmla="*/ 1180866 h 1190306"/>
                <a:gd name="connsiteX7" fmla="*/ 1794205 w 4579569"/>
                <a:gd name="connsiteY7" fmla="*/ 958870 h 1190306"/>
                <a:gd name="connsiteX8" fmla="*/ 195605 w 4579569"/>
                <a:gd name="connsiteY8" fmla="*/ 114921 h 1190306"/>
                <a:gd name="connsiteX9" fmla="*/ 0 w 4579569"/>
                <a:gd name="connsiteY9" fmla="*/ 0 h 1190306"/>
                <a:gd name="connsiteX0" fmla="*/ 0 w 4597455"/>
                <a:gd name="connsiteY0" fmla="*/ 0 h 1204472"/>
                <a:gd name="connsiteX1" fmla="*/ 968950 w 4597455"/>
                <a:gd name="connsiteY1" fmla="*/ 246407 h 1204472"/>
                <a:gd name="connsiteX2" fmla="*/ 1188241 w 4597455"/>
                <a:gd name="connsiteY2" fmla="*/ 398025 h 1204472"/>
                <a:gd name="connsiteX3" fmla="*/ 2059741 w 4597455"/>
                <a:gd name="connsiteY3" fmla="*/ 865085 h 1204472"/>
                <a:gd name="connsiteX4" fmla="*/ 4302812 w 4597455"/>
                <a:gd name="connsiteY4" fmla="*/ 1191979 h 1204472"/>
                <a:gd name="connsiteX5" fmla="*/ 4586273 w 4597455"/>
                <a:gd name="connsiteY5" fmla="*/ 1192102 h 1204472"/>
                <a:gd name="connsiteX6" fmla="*/ 4597455 w 4597455"/>
                <a:gd name="connsiteY6" fmla="*/ 1195032 h 1204472"/>
                <a:gd name="connsiteX7" fmla="*/ 1812091 w 4597455"/>
                <a:gd name="connsiteY7" fmla="*/ 973036 h 1204472"/>
                <a:gd name="connsiteX8" fmla="*/ 213491 w 4597455"/>
                <a:gd name="connsiteY8" fmla="*/ 129087 h 1204472"/>
                <a:gd name="connsiteX9" fmla="*/ 0 w 4597455"/>
                <a:gd name="connsiteY9" fmla="*/ 0 h 1204472"/>
                <a:gd name="connsiteX0" fmla="*/ 0 w 4602565"/>
                <a:gd name="connsiteY0" fmla="*/ 0 h 1206496"/>
                <a:gd name="connsiteX1" fmla="*/ 974060 w 4602565"/>
                <a:gd name="connsiteY1" fmla="*/ 248431 h 1206496"/>
                <a:gd name="connsiteX2" fmla="*/ 1193351 w 4602565"/>
                <a:gd name="connsiteY2" fmla="*/ 400049 h 1206496"/>
                <a:gd name="connsiteX3" fmla="*/ 2064851 w 4602565"/>
                <a:gd name="connsiteY3" fmla="*/ 867109 h 1206496"/>
                <a:gd name="connsiteX4" fmla="*/ 4307922 w 4602565"/>
                <a:gd name="connsiteY4" fmla="*/ 1194003 h 1206496"/>
                <a:gd name="connsiteX5" fmla="*/ 4591383 w 4602565"/>
                <a:gd name="connsiteY5" fmla="*/ 1194126 h 1206496"/>
                <a:gd name="connsiteX6" fmla="*/ 4602565 w 4602565"/>
                <a:gd name="connsiteY6" fmla="*/ 1197056 h 1206496"/>
                <a:gd name="connsiteX7" fmla="*/ 1817201 w 4602565"/>
                <a:gd name="connsiteY7" fmla="*/ 975060 h 1206496"/>
                <a:gd name="connsiteX8" fmla="*/ 218601 w 4602565"/>
                <a:gd name="connsiteY8" fmla="*/ 131111 h 1206496"/>
                <a:gd name="connsiteX9" fmla="*/ 0 w 4602565"/>
                <a:gd name="connsiteY9" fmla="*/ 0 h 1206496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2565"/>
                <a:gd name="connsiteY0" fmla="*/ 0 h 1208520"/>
                <a:gd name="connsiteX1" fmla="*/ 979170 w 4602565"/>
                <a:gd name="connsiteY1" fmla="*/ 258550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5120"/>
                <a:gd name="connsiteY0" fmla="*/ 0 h 1210544"/>
                <a:gd name="connsiteX1" fmla="*/ 981725 w 4605120"/>
                <a:gd name="connsiteY1" fmla="*/ 260574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5120" h="1210544">
                  <a:moveTo>
                    <a:pt x="0" y="0"/>
                  </a:moveTo>
                  <a:lnTo>
                    <a:pt x="981725" y="256527"/>
                  </a:lnTo>
                  <a:lnTo>
                    <a:pt x="1195906" y="404097"/>
                  </a:lnTo>
                  <a:cubicBezTo>
                    <a:pt x="1480974" y="595279"/>
                    <a:pt x="1769353" y="769160"/>
                    <a:pt x="2067406" y="871157"/>
                  </a:cubicBezTo>
                  <a:cubicBezTo>
                    <a:pt x="2762863" y="1109150"/>
                    <a:pt x="3590316" y="1188408"/>
                    <a:pt x="4310477" y="1198051"/>
                  </a:cubicBezTo>
                  <a:lnTo>
                    <a:pt x="4593938" y="1198174"/>
                  </a:lnTo>
                  <a:lnTo>
                    <a:pt x="4605120" y="1201104"/>
                  </a:lnTo>
                  <a:cubicBezTo>
                    <a:pt x="3673786" y="1220683"/>
                    <a:pt x="2687589" y="1234166"/>
                    <a:pt x="1819756" y="979108"/>
                  </a:cubicBezTo>
                  <a:cubicBezTo>
                    <a:pt x="1277361" y="819697"/>
                    <a:pt x="732815" y="454406"/>
                    <a:pt x="221156" y="135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8498AA-B620-4AFB-5895-189E6F978C09}"/>
                </a:ext>
              </a:extLst>
            </p:cNvPr>
            <p:cNvSpPr/>
            <p:nvPr/>
          </p:nvSpPr>
          <p:spPr>
            <a:xfrm>
              <a:off x="5917400" y="1237530"/>
              <a:ext cx="5376781" cy="1776253"/>
            </a:xfrm>
            <a:custGeom>
              <a:avLst/>
              <a:gdLst>
                <a:gd name="connsiteX0" fmla="*/ 0 w 7137400"/>
                <a:gd name="connsiteY0" fmla="*/ 3294 h 1876544"/>
                <a:gd name="connsiteX1" fmla="*/ 2368550 w 7137400"/>
                <a:gd name="connsiteY1" fmla="*/ 244594 h 1876544"/>
                <a:gd name="connsiteX2" fmla="*/ 4667250 w 7137400"/>
                <a:gd name="connsiteY2" fmla="*/ 1559044 h 1876544"/>
                <a:gd name="connsiteX3" fmla="*/ 7137400 w 7137400"/>
                <a:gd name="connsiteY3" fmla="*/ 1876544 h 1876544"/>
                <a:gd name="connsiteX0" fmla="*/ 0 w 7211695"/>
                <a:gd name="connsiteY0" fmla="*/ 3294 h 1886069"/>
                <a:gd name="connsiteX1" fmla="*/ 2368550 w 7211695"/>
                <a:gd name="connsiteY1" fmla="*/ 244594 h 1886069"/>
                <a:gd name="connsiteX2" fmla="*/ 4667250 w 7211695"/>
                <a:gd name="connsiteY2" fmla="*/ 1559044 h 1886069"/>
                <a:gd name="connsiteX3" fmla="*/ 7211695 w 7211695"/>
                <a:gd name="connsiteY3" fmla="*/ 1886069 h 1886069"/>
                <a:gd name="connsiteX0" fmla="*/ 0 w 7211695"/>
                <a:gd name="connsiteY0" fmla="*/ 3294 h 1886971"/>
                <a:gd name="connsiteX1" fmla="*/ 2368550 w 7211695"/>
                <a:gd name="connsiteY1" fmla="*/ 244594 h 1886971"/>
                <a:gd name="connsiteX2" fmla="*/ 4667250 w 7211695"/>
                <a:gd name="connsiteY2" fmla="*/ 1559044 h 1886971"/>
                <a:gd name="connsiteX3" fmla="*/ 7211695 w 7211695"/>
                <a:gd name="connsiteY3" fmla="*/ 1886069 h 18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1695" h="1886971">
                  <a:moveTo>
                    <a:pt x="0" y="3294"/>
                  </a:moveTo>
                  <a:cubicBezTo>
                    <a:pt x="795337" y="-5702"/>
                    <a:pt x="1590675" y="-14698"/>
                    <a:pt x="2368550" y="244594"/>
                  </a:cubicBezTo>
                  <a:cubicBezTo>
                    <a:pt x="3146425" y="503886"/>
                    <a:pt x="3872442" y="1287052"/>
                    <a:pt x="4667250" y="1559044"/>
                  </a:cubicBezTo>
                  <a:cubicBezTo>
                    <a:pt x="5462058" y="1831036"/>
                    <a:pt x="6429269" y="1895700"/>
                    <a:pt x="7211695" y="18860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13B38A-F9B2-330A-ABDD-FB5E39AC7BF1}"/>
                </a:ext>
              </a:extLst>
            </p:cNvPr>
            <p:cNvSpPr/>
            <p:nvPr/>
          </p:nvSpPr>
          <p:spPr>
            <a:xfrm>
              <a:off x="5923082" y="1240631"/>
              <a:ext cx="5325176" cy="1779155"/>
            </a:xfrm>
            <a:custGeom>
              <a:avLst/>
              <a:gdLst>
                <a:gd name="connsiteX0" fmla="*/ 0 w 7188200"/>
                <a:gd name="connsiteY0" fmla="*/ 0 h 1871005"/>
                <a:gd name="connsiteX1" fmla="*/ 1981200 w 7188200"/>
                <a:gd name="connsiteY1" fmla="*/ 330200 h 1871005"/>
                <a:gd name="connsiteX2" fmla="*/ 4457700 w 7188200"/>
                <a:gd name="connsiteY2" fmla="*/ 1644650 h 1871005"/>
                <a:gd name="connsiteX3" fmla="*/ 7188200 w 7188200"/>
                <a:gd name="connsiteY3" fmla="*/ 1860550 h 187100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2480" h="1890055">
                  <a:moveTo>
                    <a:pt x="0" y="0"/>
                  </a:moveTo>
                  <a:cubicBezTo>
                    <a:pt x="624840" y="5186"/>
                    <a:pt x="1200150" y="71967"/>
                    <a:pt x="1935480" y="349250"/>
                  </a:cubicBezTo>
                  <a:cubicBezTo>
                    <a:pt x="2670810" y="626533"/>
                    <a:pt x="3544147" y="1408642"/>
                    <a:pt x="4411980" y="1663700"/>
                  </a:cubicBezTo>
                  <a:cubicBezTo>
                    <a:pt x="5279813" y="1918758"/>
                    <a:pt x="6211146" y="1899179"/>
                    <a:pt x="7142480" y="1879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179F9D1-8B50-0F1B-1ED2-D737C5FED280}"/>
                    </a:ext>
                  </a:extLst>
                </p:cNvPr>
                <p:cNvSpPr txBox="1"/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E3D96483-1C0C-1D14-8114-AC07F5453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blipFill>
                  <a:blip r:embed="rId10"/>
                  <a:stretch>
                    <a:fillRect l="-5769" r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2E12E72-1D28-69F7-38A0-5E49C0D2EA22}"/>
                    </a:ext>
                  </a:extLst>
                </p:cNvPr>
                <p:cNvSpPr txBox="1"/>
                <p:nvPr/>
              </p:nvSpPr>
              <p:spPr>
                <a:xfrm>
                  <a:off x="7595906" y="1098726"/>
                  <a:ext cx="249576" cy="487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A753DE9-1889-644C-41FF-29E6233EA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906" y="1098726"/>
                  <a:ext cx="249576" cy="487196"/>
                </a:xfrm>
                <a:prstGeom prst="rect">
                  <a:avLst/>
                </a:prstGeom>
                <a:blipFill>
                  <a:blip r:embed="rId11"/>
                  <a:stretch>
                    <a:fillRect r="-52000"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0D37D47-9088-C239-19F0-C0113BB7A6C1}"/>
                    </a:ext>
                  </a:extLst>
                </p:cNvPr>
                <p:cNvSpPr txBox="1"/>
                <p:nvPr/>
              </p:nvSpPr>
              <p:spPr>
                <a:xfrm>
                  <a:off x="8062381" y="1193717"/>
                  <a:ext cx="51053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0E76E99-1166-1215-94F0-842AC6D407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381" y="1193717"/>
                  <a:ext cx="510539" cy="48719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C9692E7-B2B6-6113-414F-F87E83622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5316" y="1477258"/>
              <a:ext cx="189842" cy="275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DFD0E-273D-E4E1-62D1-C3EFB1C09052}"/>
                  </a:ext>
                </a:extLst>
              </p:cNvPr>
              <p:cNvSpPr txBox="1"/>
              <p:nvPr/>
            </p:nvSpPr>
            <p:spPr>
              <a:xfrm>
                <a:off x="302748" y="274984"/>
                <a:ext cx="11586505" cy="824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nary>
                        <m:naryPr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𝐿𝑑𝑡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nary>
                        <m:naryPr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DFD0E-273D-E4E1-62D1-C3EFB1C09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48" y="274984"/>
                <a:ext cx="11586505" cy="8245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65BE41A-8CA4-2E33-1043-AACF63838D22}"/>
              </a:ext>
            </a:extLst>
          </p:cNvPr>
          <p:cNvSpPr txBox="1"/>
          <p:nvPr/>
        </p:nvSpPr>
        <p:spPr>
          <a:xfrm>
            <a:off x="1875666" y="1263554"/>
            <a:ext cx="8440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 variation of the action is the flow between path and its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6BF60-7E92-2422-E757-F0A074199D77}"/>
                  </a:ext>
                </a:extLst>
              </p:cNvPr>
              <p:cNvSpPr txBox="1"/>
              <p:nvPr/>
            </p:nvSpPr>
            <p:spPr>
              <a:xfrm>
                <a:off x="409428" y="2679294"/>
                <a:ext cx="7305461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𝑑𝑡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  ∀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^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6BF60-7E92-2422-E757-F0A074199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28" y="2679294"/>
                <a:ext cx="7305461" cy="436979"/>
              </a:xfrm>
              <a:prstGeom prst="rect">
                <a:avLst/>
              </a:prstGeom>
              <a:blipFill>
                <a:blip r:embed="rId14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FCB2B5-3219-FDCC-3CE5-ECFB76BD7E07}"/>
                  </a:ext>
                </a:extLst>
              </p:cNvPr>
              <p:cNvSpPr txBox="1"/>
              <p:nvPr/>
            </p:nvSpPr>
            <p:spPr>
              <a:xfrm>
                <a:off x="1906262" y="3211091"/>
                <a:ext cx="234904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FCB2B5-3219-FDCC-3CE5-ECFB76BD7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62" y="3211091"/>
                <a:ext cx="2349040" cy="430887"/>
              </a:xfrm>
              <a:prstGeom prst="rect">
                <a:avLst/>
              </a:prstGeom>
              <a:blipFill>
                <a:blip r:embed="rId1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2D20484-8C63-029D-675E-E9F6BE9A65B6}"/>
                  </a:ext>
                </a:extLst>
              </p:cNvPr>
              <p:cNvSpPr txBox="1"/>
              <p:nvPr/>
            </p:nvSpPr>
            <p:spPr>
              <a:xfrm>
                <a:off x="4563225" y="3258221"/>
                <a:ext cx="20856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2D20484-8C63-029D-675E-E9F6BE9A6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25" y="3258221"/>
                <a:ext cx="2085699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F5AABC39-E092-61CD-2E3F-B7E36F72957F}"/>
              </a:ext>
            </a:extLst>
          </p:cNvPr>
          <p:cNvSpPr txBox="1"/>
          <p:nvPr/>
        </p:nvSpPr>
        <p:spPr>
          <a:xfrm>
            <a:off x="7002560" y="2994560"/>
            <a:ext cx="4816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Action is stationary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when the path kills the flow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7EB0A-CD7B-77E7-5AE5-D6F26C6F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0AABF-5D22-7476-9FF9-48014207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3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AF33F-5C3C-7CD4-F5B3-1B564961D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591CA-E0EA-A796-3522-E1E1D8E3EC9E}"/>
                  </a:ext>
                </a:extLst>
              </p:cNvPr>
              <p:cNvSpPr txBox="1"/>
              <p:nvPr/>
            </p:nvSpPr>
            <p:spPr>
              <a:xfrm>
                <a:off x="884856" y="474345"/>
                <a:ext cx="8244565" cy="590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/>
                  <a:t>DOF independence</a:t>
                </a:r>
                <a:br>
                  <a:rPr lang="en-US" sz="5400" dirty="0"/>
                </a:br>
                <a:r>
                  <a:rPr lang="en-US" sz="5400" dirty="0"/>
                  <a:t>+</a:t>
                </a:r>
              </a:p>
              <a:p>
                <a:pPr algn="ctr"/>
                <a:r>
                  <a:rPr lang="en-US" sz="5400" dirty="0"/>
                  <a:t>Determinism/Reversibility</a:t>
                </a:r>
              </a:p>
              <a:p>
                <a:pPr algn="ctr"/>
                <a:r>
                  <a:rPr lang="en-US" sz="5400" dirty="0"/>
                  <a:t>+</a:t>
                </a:r>
              </a:p>
              <a:p>
                <a:pPr algn="ctr"/>
                <a:r>
                  <a:rPr lang="en-US" sz="5400" dirty="0"/>
                  <a:t>Kinematic equivalence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en-US" sz="5400" dirty="0"/>
              </a:p>
              <a:p>
                <a:pPr algn="ctr"/>
                <a:r>
                  <a:rPr lang="en-US" sz="5400" dirty="0"/>
                  <a:t>Principle of stationary action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591CA-E0EA-A796-3522-E1E1D8E3E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56" y="474345"/>
                <a:ext cx="8244565" cy="5909310"/>
              </a:xfrm>
              <a:prstGeom prst="rect">
                <a:avLst/>
              </a:prstGeom>
              <a:blipFill>
                <a:blip r:embed="rId2"/>
                <a:stretch>
                  <a:fillRect l="-3548" t="-2890" r="-3474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16354-A098-FBC3-83F8-C6105AAF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74B9C-6A14-9C31-C169-70B19DD2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9B97-880F-E224-331F-4982903C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least action </a:t>
            </a:r>
            <a:br>
              <a:rPr lang="en-US" dirty="0"/>
            </a:br>
            <a:r>
              <a:rPr lang="en-US" dirty="0"/>
              <a:t>- one DOF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7E1B3-1771-D4B0-5205-E7C8C3651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743F1-09EC-0F7F-8EFA-FF54F4B4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Christine Aidala -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D1EB7-8DAF-8552-544F-4E7FC91B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AB16-8FC0-30A2-79C5-E58FBC7E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012B2-ACF8-83F5-8A91-493322D84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Hamiltonian mechanics</a:t>
                </a:r>
              </a:p>
              <a:p>
                <a:pPr lvl="1"/>
                <a:r>
                  <a:rPr lang="en-US" dirty="0"/>
                  <a:t>Hamilton’s equations: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Lagrangian mechanics</a:t>
                </a:r>
              </a:p>
              <a:p>
                <a:pPr lvl="1"/>
                <a:r>
                  <a:rPr lang="en-US" dirty="0"/>
                  <a:t>Action is the integral of the Lagrangian over a given path: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Actual evolutions are the paths that make the action stationary: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Lagrangian is the Legendre transform of the Hamiltonian: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Vector calculus</a:t>
                </a:r>
              </a:p>
              <a:p>
                <a:pPr lvl="1"/>
                <a:r>
                  <a:rPr lang="en-US" dirty="0"/>
                  <a:t>Given a vector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, a field line is a line always tangent to the field</a:t>
                </a:r>
              </a:p>
              <a:p>
                <a:pPr lvl="1"/>
                <a:r>
                  <a:rPr lang="en-US" dirty="0"/>
                  <a:t>The divergence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is the flow of the field</a:t>
                </a:r>
                <a:br>
                  <a:rPr lang="en-US" dirty="0"/>
                </a:br>
                <a:r>
                  <a:rPr lang="en-US" dirty="0"/>
                  <a:t>through an infinitesimal closed region</a:t>
                </a:r>
              </a:p>
              <a:p>
                <a:pPr lvl="1"/>
                <a:r>
                  <a:rPr lang="en-US" dirty="0"/>
                  <a:t>A divergence-free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admits a vector potential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br>
                  <a:rPr lang="en-US" dirty="0"/>
                </a:b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012B2-ACF8-83F5-8A91-493322D84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22663-5533-C2D2-384C-299FCFAD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46FB4-E6BD-B304-1910-6722E0910B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E0635-C120-4A23-B7A2-A96EC40E5040}"/>
                  </a:ext>
                </a:extLst>
              </p:cNvPr>
              <p:cNvSpPr txBox="1"/>
              <p:nvPr/>
            </p:nvSpPr>
            <p:spPr>
              <a:xfrm>
                <a:off x="3345022" y="1538056"/>
                <a:ext cx="54226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0" dirty="0"/>
                  <a:t>Lagrangian: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E0635-C120-4A23-B7A2-A96EC40E5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022" y="1538056"/>
                <a:ext cx="5422638" cy="769441"/>
              </a:xfrm>
              <a:prstGeom prst="rect">
                <a:avLst/>
              </a:prstGeom>
              <a:blipFill>
                <a:blip r:embed="rId2"/>
                <a:stretch>
                  <a:fillRect l="-4612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5CEAB9-419E-06B0-C52D-3D6340159264}"/>
                  </a:ext>
                </a:extLst>
              </p:cNvPr>
              <p:cNvSpPr txBox="1"/>
              <p:nvPr/>
            </p:nvSpPr>
            <p:spPr>
              <a:xfrm>
                <a:off x="1726196" y="292202"/>
                <a:ext cx="8851462" cy="953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0" dirty="0"/>
                  <a:t>Action: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5CEAB9-419E-06B0-C52D-3D6340159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196" y="292202"/>
                <a:ext cx="8851462" cy="953787"/>
              </a:xfrm>
              <a:prstGeom prst="rect">
                <a:avLst/>
              </a:prstGeom>
              <a:blipFill>
                <a:blip r:embed="rId3"/>
                <a:stretch>
                  <a:fillRect l="-2755" t="-11538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18C6D86-2CEF-4B7A-8FFF-E15B9E9FDF11}"/>
              </a:ext>
            </a:extLst>
          </p:cNvPr>
          <p:cNvSpPr txBox="1"/>
          <p:nvPr/>
        </p:nvSpPr>
        <p:spPr>
          <a:xfrm>
            <a:off x="8979038" y="1326032"/>
            <a:ext cx="3002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Does not always work!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708E99-96B2-EDAA-63F7-AB7BED452F5E}"/>
              </a:ext>
            </a:extLst>
          </p:cNvPr>
          <p:cNvCxnSpPr/>
          <p:nvPr/>
        </p:nvCxnSpPr>
        <p:spPr>
          <a:xfrm flipH="1">
            <a:off x="8603220" y="1690042"/>
            <a:ext cx="243757" cy="97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FD94BF-83A9-401F-7573-72C4EC855ED1}"/>
                  </a:ext>
                </a:extLst>
              </p:cNvPr>
              <p:cNvSpPr txBox="1"/>
              <p:nvPr/>
            </p:nvSpPr>
            <p:spPr>
              <a:xfrm>
                <a:off x="773517" y="2987960"/>
                <a:ext cx="8692893" cy="2037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4400" b="0" dirty="0"/>
                  <a:t>Lagrangian for particle with charge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𝔮</m:t>
                    </m:r>
                  </m:oMath>
                </a14:m>
                <a:r>
                  <a:rPr lang="en-US" sz="4400" b="0" dirty="0"/>
                  <a:t>:</a:t>
                </a:r>
                <a:br>
                  <a:rPr lang="en-US" sz="4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𝔮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𝔮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FD94BF-83A9-401F-7573-72C4EC855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17" y="2987960"/>
                <a:ext cx="8692893" cy="2037096"/>
              </a:xfrm>
              <a:prstGeom prst="rect">
                <a:avLst/>
              </a:prstGeom>
              <a:blipFill>
                <a:blip r:embed="rId4"/>
                <a:stretch>
                  <a:fillRect l="-2875" t="-5988" r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B2A01BA-9AEF-E781-E7AE-D0686CE7C79C}"/>
              </a:ext>
            </a:extLst>
          </p:cNvPr>
          <p:cNvSpPr txBox="1"/>
          <p:nvPr/>
        </p:nvSpPr>
        <p:spPr>
          <a:xfrm>
            <a:off x="3048780" y="518703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1A183-CDC6-12D0-B749-C377C825073B}"/>
              </a:ext>
            </a:extLst>
          </p:cNvPr>
          <p:cNvSpPr txBox="1"/>
          <p:nvPr/>
        </p:nvSpPr>
        <p:spPr>
          <a:xfrm>
            <a:off x="6844114" y="518703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BDE65-26E8-E0D9-ECB2-1AAA5523B694}"/>
              </a:ext>
            </a:extLst>
          </p:cNvPr>
          <p:cNvSpPr txBox="1"/>
          <p:nvPr/>
        </p:nvSpPr>
        <p:spPr>
          <a:xfrm>
            <a:off x="5456228" y="518703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BB7F2A-613E-D56A-F030-BA45393A1355}"/>
              </a:ext>
            </a:extLst>
          </p:cNvPr>
          <p:cNvCxnSpPr>
            <a:cxnSpLocks/>
          </p:cNvCxnSpPr>
          <p:nvPr/>
        </p:nvCxnSpPr>
        <p:spPr>
          <a:xfrm flipV="1">
            <a:off x="3671827" y="4764318"/>
            <a:ext cx="149061" cy="422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1730EE-4623-96B2-1F14-0BC1CE3788EF}"/>
              </a:ext>
            </a:extLst>
          </p:cNvPr>
          <p:cNvCxnSpPr>
            <a:cxnSpLocks/>
          </p:cNvCxnSpPr>
          <p:nvPr/>
        </p:nvCxnSpPr>
        <p:spPr>
          <a:xfrm flipV="1">
            <a:off x="7368456" y="4764318"/>
            <a:ext cx="149061" cy="422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2A22E7-E82C-CFC8-FA1E-786BC6A8A597}"/>
              </a:ext>
            </a:extLst>
          </p:cNvPr>
          <p:cNvCxnSpPr>
            <a:cxnSpLocks/>
          </p:cNvCxnSpPr>
          <p:nvPr/>
        </p:nvCxnSpPr>
        <p:spPr>
          <a:xfrm flipV="1">
            <a:off x="5678404" y="4764318"/>
            <a:ext cx="149061" cy="422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73E9E6B-2567-5F90-A225-90E96C56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7913F6-ACBD-768D-FD5A-4AD49199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9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EBE801-D05A-12F9-9F67-B7503A1A2DF7}"/>
              </a:ext>
            </a:extLst>
          </p:cNvPr>
          <p:cNvGrpSpPr/>
          <p:nvPr/>
        </p:nvGrpSpPr>
        <p:grpSpPr>
          <a:xfrm>
            <a:off x="4785064" y="564596"/>
            <a:ext cx="6829713" cy="3572398"/>
            <a:chOff x="6096000" y="770953"/>
            <a:chExt cx="5611703" cy="24852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C5D2E0F-DEF8-2610-A441-0A59273ED87D}"/>
                </a:ext>
              </a:extLst>
            </p:cNvPr>
            <p:cNvSpPr/>
            <p:nvPr/>
          </p:nvSpPr>
          <p:spPr>
            <a:xfrm>
              <a:off x="6311729" y="1713844"/>
              <a:ext cx="5277608" cy="350267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8637CD2-656F-5B7A-3CEE-921201C93BCD}"/>
                </a:ext>
              </a:extLst>
            </p:cNvPr>
            <p:cNvSpPr/>
            <p:nvPr/>
          </p:nvSpPr>
          <p:spPr>
            <a:xfrm>
              <a:off x="6420990" y="1854378"/>
              <a:ext cx="5195662" cy="365728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C3EF49-15AD-9F42-ACDD-5AF587A37E95}"/>
                </a:ext>
              </a:extLst>
            </p:cNvPr>
            <p:cNvSpPr/>
            <p:nvPr/>
          </p:nvSpPr>
          <p:spPr>
            <a:xfrm>
              <a:off x="6493831" y="1539177"/>
              <a:ext cx="5195662" cy="332337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C99E5D-1113-D13F-657F-6E67AA604998}"/>
                </a:ext>
              </a:extLst>
            </p:cNvPr>
            <p:cNvSpPr/>
            <p:nvPr/>
          </p:nvSpPr>
          <p:spPr>
            <a:xfrm>
              <a:off x="6348149" y="2048079"/>
              <a:ext cx="5295818" cy="34274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A22475-2CF6-3932-D4A5-235773794B6F}"/>
                </a:ext>
              </a:extLst>
            </p:cNvPr>
            <p:cNvSpPr/>
            <p:nvPr/>
          </p:nvSpPr>
          <p:spPr>
            <a:xfrm>
              <a:off x="6270756" y="1344445"/>
              <a:ext cx="5436947" cy="37680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44BC87A-34E4-53EF-1F19-884E86413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7477" y="1333863"/>
              <a:ext cx="228538" cy="1501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AC15F6-657F-E552-4892-4B0D2A17DBD3}"/>
                </a:ext>
              </a:extLst>
            </p:cNvPr>
            <p:cNvCxnSpPr>
              <a:cxnSpLocks/>
            </p:cNvCxnSpPr>
            <p:nvPr/>
          </p:nvCxnSpPr>
          <p:spPr>
            <a:xfrm>
              <a:off x="8189014" y="1564344"/>
              <a:ext cx="187565" cy="1821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61681B-AAE9-9B2D-54EE-A621C06FFFAA}"/>
                </a:ext>
              </a:extLst>
            </p:cNvPr>
            <p:cNvCxnSpPr>
              <a:cxnSpLocks/>
            </p:cNvCxnSpPr>
            <p:nvPr/>
          </p:nvCxnSpPr>
          <p:spPr>
            <a:xfrm>
              <a:off x="8669577" y="1848224"/>
              <a:ext cx="209602" cy="4768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AF26B7-C6F9-5C34-A483-DA6536DDEDEB}"/>
                </a:ext>
              </a:extLst>
            </p:cNvPr>
            <p:cNvCxnSpPr>
              <a:cxnSpLocks/>
            </p:cNvCxnSpPr>
            <p:nvPr/>
          </p:nvCxnSpPr>
          <p:spPr>
            <a:xfrm>
              <a:off x="9020642" y="2096962"/>
              <a:ext cx="208173" cy="555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3C1A40-12F6-246D-5826-03EF4F4AF672}"/>
                </a:ext>
              </a:extLst>
            </p:cNvPr>
            <p:cNvCxnSpPr>
              <a:cxnSpLocks/>
            </p:cNvCxnSpPr>
            <p:nvPr/>
          </p:nvCxnSpPr>
          <p:spPr>
            <a:xfrm>
              <a:off x="9419111" y="2318433"/>
              <a:ext cx="183012" cy="3480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A7ADC5-2E95-DA3E-80E6-8C00CF9E92B7}"/>
                </a:ext>
              </a:extLst>
            </p:cNvPr>
            <p:cNvCxnSpPr>
              <a:cxnSpLocks/>
            </p:cNvCxnSpPr>
            <p:nvPr/>
          </p:nvCxnSpPr>
          <p:spPr>
            <a:xfrm>
              <a:off x="6679101" y="770953"/>
              <a:ext cx="0" cy="248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C2D97F-2C9C-D7BA-967D-EB5B602AAFF9}"/>
                </a:ext>
              </a:extLst>
            </p:cNvPr>
            <p:cNvCxnSpPr/>
            <p:nvPr/>
          </p:nvCxnSpPr>
          <p:spPr>
            <a:xfrm flipH="1">
              <a:off x="6164013" y="1135636"/>
              <a:ext cx="2100488" cy="21004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D9F3F4-0450-7C23-D62D-F4295973356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721036"/>
              <a:ext cx="55734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/>
                <p:nvPr/>
              </p:nvSpPr>
              <p:spPr>
                <a:xfrm>
                  <a:off x="7986311" y="941119"/>
                  <a:ext cx="264971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311" y="941119"/>
                  <a:ext cx="264971" cy="2647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/>
                <p:nvPr/>
              </p:nvSpPr>
              <p:spPr>
                <a:xfrm>
                  <a:off x="6389224" y="770953"/>
                  <a:ext cx="264281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224" y="770953"/>
                  <a:ext cx="264281" cy="2647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/>
                <p:nvPr/>
              </p:nvSpPr>
              <p:spPr>
                <a:xfrm>
                  <a:off x="11460054" y="2748007"/>
                  <a:ext cx="239872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0054" y="2748007"/>
                  <a:ext cx="239872" cy="2647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/>
                <p:nvPr/>
              </p:nvSpPr>
              <p:spPr>
                <a:xfrm>
                  <a:off x="9921745" y="1321771"/>
                  <a:ext cx="421590" cy="4047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1745" y="1321771"/>
                  <a:ext cx="421590" cy="404791"/>
                </a:xfrm>
                <a:prstGeom prst="rect">
                  <a:avLst/>
                </a:prstGeom>
                <a:blipFill>
                  <a:blip r:embed="rId5"/>
                  <a:stretch>
                    <a:fillRect t="-18947" r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720125E-5F4E-BE36-0CFF-94639596CB41}"/>
                </a:ext>
              </a:extLst>
            </p:cNvPr>
            <p:cNvCxnSpPr>
              <a:cxnSpLocks/>
            </p:cNvCxnSpPr>
            <p:nvPr/>
          </p:nvCxnSpPr>
          <p:spPr>
            <a:xfrm>
              <a:off x="9241771" y="1964944"/>
              <a:ext cx="216732" cy="495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622377-42B2-22C7-BD56-467D75FF9F4D}"/>
                </a:ext>
              </a:extLst>
            </p:cNvPr>
            <p:cNvCxnSpPr>
              <a:cxnSpLocks/>
            </p:cNvCxnSpPr>
            <p:nvPr/>
          </p:nvCxnSpPr>
          <p:spPr>
            <a:xfrm>
              <a:off x="8412217" y="1932026"/>
              <a:ext cx="208173" cy="55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F8F6ABD-39BD-0586-2717-994D94F1E7F4}"/>
                </a:ext>
              </a:extLst>
            </p:cNvPr>
            <p:cNvCxnSpPr>
              <a:cxnSpLocks/>
            </p:cNvCxnSpPr>
            <p:nvPr/>
          </p:nvCxnSpPr>
          <p:spPr>
            <a:xfrm>
              <a:off x="9882016" y="2056823"/>
              <a:ext cx="202432" cy="1010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6D4CDF-F8D4-12B9-8F59-F67039CC64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4109" y="2210992"/>
              <a:ext cx="198879" cy="97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129AE7-1BF0-25B2-462B-3DD1EB58D91A}"/>
                </a:ext>
              </a:extLst>
            </p:cNvPr>
            <p:cNvCxnSpPr>
              <a:cxnSpLocks/>
            </p:cNvCxnSpPr>
            <p:nvPr/>
          </p:nvCxnSpPr>
          <p:spPr>
            <a:xfrm>
              <a:off x="8025435" y="1728507"/>
              <a:ext cx="208998" cy="3244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1C8FB61-A6CF-5F11-3A3E-F6DE494B670D}"/>
                </a:ext>
              </a:extLst>
            </p:cNvPr>
            <p:cNvCxnSpPr>
              <a:cxnSpLocks/>
            </p:cNvCxnSpPr>
            <p:nvPr/>
          </p:nvCxnSpPr>
          <p:spPr>
            <a:xfrm>
              <a:off x="7760497" y="1853763"/>
              <a:ext cx="21521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B1E1832-9C88-2B92-08F6-DA50BB90D823}"/>
                </a:ext>
              </a:extLst>
            </p:cNvPr>
            <p:cNvCxnSpPr>
              <a:cxnSpLocks/>
            </p:cNvCxnSpPr>
            <p:nvPr/>
          </p:nvCxnSpPr>
          <p:spPr>
            <a:xfrm>
              <a:off x="8774378" y="2188491"/>
              <a:ext cx="208173" cy="555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77E6D3-5418-A8A5-5516-A19B5F4B5C7B}"/>
                </a:ext>
              </a:extLst>
            </p:cNvPr>
            <p:cNvCxnSpPr>
              <a:cxnSpLocks/>
            </p:cNvCxnSpPr>
            <p:nvPr/>
          </p:nvCxnSpPr>
          <p:spPr>
            <a:xfrm>
              <a:off x="8129522" y="2066929"/>
              <a:ext cx="207820" cy="3331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0CC31A5-7CF6-3E45-840E-D63FE74E4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1160" y="1976977"/>
              <a:ext cx="176927" cy="4141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58966F6-B5D1-DBAA-E9A4-3D6822105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3814" y="2076118"/>
              <a:ext cx="171432" cy="448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BCADC3A-D5D5-2119-2366-9E0F770D5F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3409" y="2280587"/>
              <a:ext cx="180405" cy="329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0BCCF11C-297A-7F91-524A-B75BBBC90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7778" y="2140420"/>
              <a:ext cx="180210" cy="360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D8C71B3-E165-4667-E404-F8EC3835F1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3867" y="1919903"/>
              <a:ext cx="162593" cy="2792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4AF8739D-D220-F5BB-0EA5-0432391443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38542" y="1784152"/>
              <a:ext cx="169330" cy="4662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A1A8960-D6F7-56C7-DA76-27EDC9862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1190" y="2056315"/>
              <a:ext cx="210556" cy="1765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15526F6-B2E8-333B-989F-01753516C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2320" y="1874242"/>
              <a:ext cx="200789" cy="2695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DBFA49D-7E03-CAEF-B779-8AB2B26B10B2}"/>
                </a:ext>
              </a:extLst>
            </p:cNvPr>
            <p:cNvCxnSpPr>
              <a:cxnSpLocks/>
            </p:cNvCxnSpPr>
            <p:nvPr/>
          </p:nvCxnSpPr>
          <p:spPr>
            <a:xfrm>
              <a:off x="8996058" y="1571620"/>
              <a:ext cx="207251" cy="4859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224A4D6-AC17-3861-8BB7-1E1AAAF6C9D1}"/>
                </a:ext>
              </a:extLst>
            </p:cNvPr>
            <p:cNvCxnSpPr>
              <a:cxnSpLocks/>
            </p:cNvCxnSpPr>
            <p:nvPr/>
          </p:nvCxnSpPr>
          <p:spPr>
            <a:xfrm>
              <a:off x="8263688" y="1416059"/>
              <a:ext cx="224987" cy="4380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09982FAF-C72F-3A25-9779-E372684F6262}"/>
                </a:ext>
              </a:extLst>
            </p:cNvPr>
            <p:cNvCxnSpPr>
              <a:cxnSpLocks/>
            </p:cNvCxnSpPr>
            <p:nvPr/>
          </p:nvCxnSpPr>
          <p:spPr>
            <a:xfrm>
              <a:off x="9752995" y="1703485"/>
              <a:ext cx="194876" cy="3273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E6D31F4-E50E-D6EE-CC36-60F4C20E7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7076" y="1680993"/>
              <a:ext cx="177288" cy="2084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DBEEC9D-B4FD-99A1-0C17-47D88C86C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1062" y="1581327"/>
              <a:ext cx="196891" cy="2844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06C036C-FC53-51F9-7BC0-040007C88622}"/>
                </a:ext>
              </a:extLst>
            </p:cNvPr>
            <p:cNvCxnSpPr>
              <a:cxnSpLocks/>
            </p:cNvCxnSpPr>
            <p:nvPr/>
          </p:nvCxnSpPr>
          <p:spPr>
            <a:xfrm>
              <a:off x="8933745" y="1692195"/>
              <a:ext cx="194991" cy="460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66A7571-E9BB-E006-F38F-5E28DD35061B}"/>
                </a:ext>
              </a:extLst>
            </p:cNvPr>
            <p:cNvCxnSpPr>
              <a:cxnSpLocks/>
            </p:cNvCxnSpPr>
            <p:nvPr/>
          </p:nvCxnSpPr>
          <p:spPr>
            <a:xfrm>
              <a:off x="9696850" y="1840084"/>
              <a:ext cx="220409" cy="3332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7FC22538-493C-83F2-BA16-0AE6CA892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3814" y="1814676"/>
              <a:ext cx="171432" cy="263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CA794D0-6906-7C4F-3A1F-D3BEB19FB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7012" y="1671242"/>
              <a:ext cx="159794" cy="3660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C526A33C-4F89-55CF-2540-2CE5E59FA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3465" y="1534554"/>
              <a:ext cx="222550" cy="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35FFFEF2-2F2C-4BAB-28D3-CDE7695EB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4343" y="1713844"/>
              <a:ext cx="205799" cy="2415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3633B199-E3D2-F305-A9B4-86A0D77FC6A5}"/>
                    </a:ext>
                  </a:extLst>
                </p:cNvPr>
                <p:cNvSpPr txBox="1"/>
                <p:nvPr/>
              </p:nvSpPr>
              <p:spPr>
                <a:xfrm>
                  <a:off x="7083368" y="1155004"/>
                  <a:ext cx="352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3633B199-E3D2-F305-A9B4-86A0D77FC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368" y="1155004"/>
                  <a:ext cx="35298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2BFF6A4-8FDA-EC6A-3E29-BD13BE1057C0}"/>
                  </a:ext>
                </a:extLst>
              </p:cNvPr>
              <p:cNvSpPr txBox="1"/>
              <p:nvPr/>
            </p:nvSpPr>
            <p:spPr>
              <a:xfrm>
                <a:off x="405865" y="709689"/>
                <a:ext cx="3530069" cy="1325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2BFF6A4-8FDA-EC6A-3E29-BD13BE105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65" y="709689"/>
                <a:ext cx="3530069" cy="13251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>
            <a:extLst>
              <a:ext uri="{FF2B5EF4-FFF2-40B4-BE49-F238E27FC236}">
                <a16:creationId xmlns:a16="http://schemas.microsoft.com/office/drawing/2014/main" id="{35AD2927-0711-FB28-4137-EA894862D33E}"/>
              </a:ext>
            </a:extLst>
          </p:cNvPr>
          <p:cNvSpPr txBox="1"/>
          <p:nvPr/>
        </p:nvSpPr>
        <p:spPr>
          <a:xfrm>
            <a:off x="234546" y="323739"/>
            <a:ext cx="146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Displacement</a:t>
            </a:r>
            <a:br>
              <a:rPr lang="en-US" dirty="0"/>
            </a:br>
            <a:r>
              <a:rPr lang="en-US" dirty="0"/>
              <a:t>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C2762DC6-2487-7BC9-AC23-4E70FFCC7607}"/>
                  </a:ext>
                </a:extLst>
              </p:cNvPr>
              <p:cNvSpPr txBox="1"/>
              <p:nvPr/>
            </p:nvSpPr>
            <p:spPr>
              <a:xfrm>
                <a:off x="459276" y="2598477"/>
                <a:ext cx="36987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C2762DC6-2487-7BC9-AC23-4E70FFCC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6" y="2598477"/>
                <a:ext cx="369870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TextBox 210">
            <a:extLst>
              <a:ext uri="{FF2B5EF4-FFF2-40B4-BE49-F238E27FC236}">
                <a16:creationId xmlns:a16="http://schemas.microsoft.com/office/drawing/2014/main" id="{9A06BA81-3D67-4113-09F2-B19243A7573D}"/>
              </a:ext>
            </a:extLst>
          </p:cNvPr>
          <p:cNvSpPr txBox="1"/>
          <p:nvPr/>
        </p:nvSpPr>
        <p:spPr>
          <a:xfrm>
            <a:off x="210332" y="2192344"/>
            <a:ext cx="106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Evolution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1FEDD4E-E43A-BDDF-8E47-1936DA80B19A}"/>
              </a:ext>
            </a:extLst>
          </p:cNvPr>
          <p:cNvSpPr txBox="1"/>
          <p:nvPr/>
        </p:nvSpPr>
        <p:spPr>
          <a:xfrm>
            <a:off x="407313" y="4568863"/>
            <a:ext cx="4985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Evolutions are field lines</a:t>
            </a:r>
            <a:br>
              <a:rPr lang="en-US" sz="3600" dirty="0"/>
            </a:br>
            <a:r>
              <a:rPr lang="en-US" sz="3600" dirty="0"/>
              <a:t>of the displacement field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1EB3292-FA83-7023-63BB-7C384C72190A}"/>
              </a:ext>
            </a:extLst>
          </p:cNvPr>
          <p:cNvSpPr txBox="1"/>
          <p:nvPr/>
        </p:nvSpPr>
        <p:spPr>
          <a:xfrm>
            <a:off x="5885976" y="4639137"/>
            <a:ext cx="2399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Always tangent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 the field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2F7940-5A62-FE4C-B1D7-7F411C98EF32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2789918" y="3244808"/>
            <a:ext cx="802368" cy="677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5AD95B-AA2B-189C-E3BB-9C0A68EAD95F}"/>
              </a:ext>
            </a:extLst>
          </p:cNvPr>
          <p:cNvCxnSpPr>
            <a:cxnSpLocks/>
          </p:cNvCxnSpPr>
          <p:nvPr/>
        </p:nvCxnSpPr>
        <p:spPr>
          <a:xfrm flipV="1">
            <a:off x="2494227" y="3244808"/>
            <a:ext cx="500900" cy="448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75B9F6A-759D-82C0-3D19-B39510627073}"/>
              </a:ext>
            </a:extLst>
          </p:cNvPr>
          <p:cNvSpPr txBox="1"/>
          <p:nvPr/>
        </p:nvSpPr>
        <p:spPr>
          <a:xfrm>
            <a:off x="334369" y="3629651"/>
            <a:ext cx="2455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Time is both a parameter and a variable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A68C3A-DF1D-2166-C161-E27343432F26}"/>
              </a:ext>
            </a:extLst>
          </p:cNvPr>
          <p:cNvCxnSpPr/>
          <p:nvPr/>
        </p:nvCxnSpPr>
        <p:spPr>
          <a:xfrm flipV="1">
            <a:off x="5180592" y="2561676"/>
            <a:ext cx="2227554" cy="235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69B0206-30D6-DCB0-1489-FE984B5A6F15}"/>
              </a:ext>
            </a:extLst>
          </p:cNvPr>
          <p:cNvSpPr txBox="1"/>
          <p:nvPr/>
        </p:nvSpPr>
        <p:spPr>
          <a:xfrm>
            <a:off x="2591707" y="388002"/>
            <a:ext cx="2406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Tells us how states “move”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0370447B-86F2-B8EB-35B0-A7B92F36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E42768-F034-1CC9-5B93-6D9C2CCF8569}"/>
              </a:ext>
            </a:extLst>
          </p:cNvPr>
          <p:cNvSpPr txBox="1"/>
          <p:nvPr/>
        </p:nvSpPr>
        <p:spPr>
          <a:xfrm>
            <a:off x="5287852" y="6310065"/>
            <a:ext cx="4275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https://arxiv.org/pdf/2208.06428</a:t>
            </a:r>
            <a:endParaRPr lang="en-US" sz="1400" dirty="0"/>
          </a:p>
          <a:p>
            <a:r>
              <a:rPr lang="en-US" sz="1400" dirty="0">
                <a:hlinkClick r:id="rId10"/>
              </a:rPr>
              <a:t>https://www.nature.com/articles/s41598-023-39145-y</a:t>
            </a:r>
            <a:r>
              <a:rPr lang="en-US" sz="1400" dirty="0"/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3246EA-33EF-1771-1B6B-460A035617D3}"/>
              </a:ext>
            </a:extLst>
          </p:cNvPr>
          <p:cNvSpPr txBox="1"/>
          <p:nvPr/>
        </p:nvSpPr>
        <p:spPr>
          <a:xfrm>
            <a:off x="8877392" y="423089"/>
            <a:ext cx="306609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i="1" dirty="0"/>
              <a:t>Scientific Reports</a:t>
            </a:r>
            <a:r>
              <a:rPr lang="en-US" sz="1600" dirty="0"/>
              <a:t> </a:t>
            </a:r>
            <a:r>
              <a:rPr lang="en-US" sz="1600" b="1" dirty="0"/>
              <a:t>13</a:t>
            </a:r>
            <a:r>
              <a:rPr lang="en-US" sz="1600" dirty="0"/>
              <a:t>, 12138 (2023)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3ED49E7A-6119-372A-5757-AD1D05A7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68070</TotalTime>
  <Words>3661</Words>
  <Application>Microsoft Office PowerPoint</Application>
  <PresentationFormat>Widescreen</PresentationFormat>
  <Paragraphs>644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Assumptions of Physics Summer School 2026  Results from Reverse Physics</vt:lpstr>
      <vt:lpstr>Overview of Reverse Physics results for classical mechanics </vt:lpstr>
      <vt:lpstr>PowerPoint Presentation</vt:lpstr>
      <vt:lpstr>Classical conditions and their relationships</vt:lpstr>
      <vt:lpstr>Assumptions of classical mechanics</vt:lpstr>
      <vt:lpstr>Principle of least action  - one DOF</vt:lpstr>
      <vt:lpstr>Required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Relativistic mechanics </vt:lpstr>
      <vt:lpstr>Required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Classical mechanics – Summary </vt:lpstr>
      <vt:lpstr>PowerPoint Presentation</vt:lpstr>
      <vt:lpstr>PowerPoint Presentation</vt:lpstr>
      <vt:lpstr>Classical uncertainty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</vt:lpstr>
      <vt:lpstr>Action principle multiple DOF</vt:lpstr>
      <vt:lpstr>Required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Aidala, Christine</cp:lastModifiedBy>
  <cp:revision>279</cp:revision>
  <dcterms:created xsi:type="dcterms:W3CDTF">2021-04-07T15:17:47Z</dcterms:created>
  <dcterms:modified xsi:type="dcterms:W3CDTF">2026-06-24T12:39:02Z</dcterms:modified>
</cp:coreProperties>
</file>