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976" r:id="rId2"/>
    <p:sldId id="973" r:id="rId3"/>
    <p:sldId id="992" r:id="rId4"/>
    <p:sldId id="1011" r:id="rId5"/>
    <p:sldId id="978" r:id="rId6"/>
    <p:sldId id="1012" r:id="rId7"/>
    <p:sldId id="1014" r:id="rId8"/>
    <p:sldId id="1019" r:id="rId9"/>
    <p:sldId id="928" r:id="rId10"/>
    <p:sldId id="934" r:id="rId11"/>
    <p:sldId id="935" r:id="rId12"/>
    <p:sldId id="917" r:id="rId13"/>
    <p:sldId id="915" r:id="rId14"/>
    <p:sldId id="914" r:id="rId15"/>
    <p:sldId id="1020" r:id="rId16"/>
    <p:sldId id="902" r:id="rId17"/>
    <p:sldId id="965" r:id="rId18"/>
    <p:sldId id="941" r:id="rId19"/>
    <p:sldId id="937" r:id="rId20"/>
    <p:sldId id="948" r:id="rId21"/>
    <p:sldId id="972" r:id="rId22"/>
    <p:sldId id="907" r:id="rId23"/>
    <p:sldId id="1021" r:id="rId24"/>
    <p:sldId id="953" r:id="rId25"/>
    <p:sldId id="986" r:id="rId26"/>
    <p:sldId id="908" r:id="rId27"/>
    <p:sldId id="995" r:id="rId28"/>
    <p:sldId id="969" r:id="rId29"/>
    <p:sldId id="959" r:id="rId30"/>
    <p:sldId id="946" r:id="rId31"/>
    <p:sldId id="1022" r:id="rId32"/>
    <p:sldId id="1023" r:id="rId33"/>
    <p:sldId id="1024" r:id="rId34"/>
    <p:sldId id="1029" r:id="rId35"/>
    <p:sldId id="1030" r:id="rId36"/>
    <p:sldId id="1043" r:id="rId37"/>
    <p:sldId id="1044" r:id="rId38"/>
    <p:sldId id="1045" r:id="rId39"/>
    <p:sldId id="1046" r:id="rId40"/>
    <p:sldId id="1050" r:id="rId41"/>
    <p:sldId id="1047" r:id="rId42"/>
    <p:sldId id="1048" r:id="rId43"/>
    <p:sldId id="1031" r:id="rId44"/>
    <p:sldId id="980" r:id="rId45"/>
    <p:sldId id="1052" r:id="rId46"/>
    <p:sldId id="1053" r:id="rId47"/>
    <p:sldId id="1055" r:id="rId48"/>
    <p:sldId id="1054" r:id="rId49"/>
    <p:sldId id="1032" r:id="rId50"/>
    <p:sldId id="982" r:id="rId51"/>
    <p:sldId id="1056" r:id="rId52"/>
    <p:sldId id="1057" r:id="rId53"/>
    <p:sldId id="1059" r:id="rId54"/>
    <p:sldId id="1058" r:id="rId55"/>
    <p:sldId id="1060" r:id="rId56"/>
    <p:sldId id="1033" r:id="rId57"/>
    <p:sldId id="983" r:id="rId58"/>
    <p:sldId id="1061" r:id="rId59"/>
    <p:sldId id="1063" r:id="rId60"/>
    <p:sldId id="1067" r:id="rId61"/>
    <p:sldId id="1064" r:id="rId62"/>
    <p:sldId id="1068" r:id="rId63"/>
    <p:sldId id="1065" r:id="rId64"/>
    <p:sldId id="1070" r:id="rId65"/>
    <p:sldId id="1069" r:id="rId66"/>
    <p:sldId id="1034" r:id="rId67"/>
    <p:sldId id="981" r:id="rId68"/>
    <p:sldId id="1071" r:id="rId69"/>
    <p:sldId id="1072" r:id="rId70"/>
    <p:sldId id="1073" r:id="rId71"/>
    <p:sldId id="1074" r:id="rId72"/>
    <p:sldId id="1035" r:id="rId73"/>
    <p:sldId id="398" r:id="rId74"/>
    <p:sldId id="1040" r:id="rId75"/>
    <p:sldId id="984" r:id="rId76"/>
    <p:sldId id="1041" r:id="rId77"/>
    <p:sldId id="1036" r:id="rId78"/>
    <p:sldId id="1037" r:id="rId79"/>
    <p:sldId id="1038" r:id="rId80"/>
    <p:sldId id="1039" r:id="rId81"/>
    <p:sldId id="974" r:id="rId82"/>
    <p:sldId id="1025" r:id="rId83"/>
    <p:sldId id="901" r:id="rId84"/>
    <p:sldId id="1016" r:id="rId85"/>
    <p:sldId id="1017" r:id="rId86"/>
    <p:sldId id="1018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ED7D3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607" autoAdjust="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outlineViewPr>
    <p:cViewPr>
      <p:scale>
        <a:sx n="33" d="100"/>
        <a:sy n="33" d="100"/>
      </p:scale>
      <p:origin x="0" y="-902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9C704-B8F9-449B-B828-36D786A1FE73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F452-85BD-4268-B680-C313DBFD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3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transform it into a “Table”</a:t>
            </a:r>
          </a:p>
          <a:p>
            <a:r>
              <a:rPr lang="en-US" dirty="0"/>
              <a:t>Equations of motion (instead of Evolution of he system)</a:t>
            </a:r>
          </a:p>
          <a:p>
            <a:r>
              <a:rPr lang="en-US" dirty="0"/>
              <a:t>Mechanics are the rows</a:t>
            </a:r>
          </a:p>
          <a:p>
            <a:r>
              <a:rPr lang="en-US" dirty="0"/>
              <a:t>TODO: add </a:t>
            </a:r>
            <a:r>
              <a:rPr lang="en-US" dirty="0" err="1"/>
              <a:t>hyperregularity</a:t>
            </a:r>
            <a:r>
              <a:rPr lang="en-US" dirty="0"/>
              <a:t> of </a:t>
            </a:r>
            <a:r>
              <a:rPr lang="en-US" dirty="0" err="1"/>
              <a:t>Lagrangian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57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8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9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fix gradient. Select two colors for gradient and flow, color Sa and Sb accordingly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04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/>
              <a:t>TODO: take the picture from the other slide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There would actually be no reason for the Hamiltonian equations of motion to be </a:t>
            </a:r>
          </a:p>
          <a:p>
            <a:pPr algn="ctr"/>
            <a:r>
              <a:rPr lang="en-US" sz="1200" dirty="0"/>
              <a:t>differentiable if were about points, since differentiable equations are what is needed</a:t>
            </a:r>
          </a:p>
          <a:p>
            <a:pPr algn="ctr"/>
            <a:r>
              <a:rPr lang="en-US" sz="1200" dirty="0"/>
              <a:t>to define the Jacobian, the transport of areas, or of densities defined on those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97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dirty="0"/>
          </a:p>
          <a:p>
            <a:pPr algn="ctr"/>
            <a:r>
              <a:rPr lang="en-US" dirty="0"/>
              <a:t>From Book: “Note that by reversible here we mean that given the final state we can reconstruct the initial state. Given that areas measure the number of states, DR-EV is equivalent to DR-VOL, which means this is another characterization of Hamiltonian mechanics. We can also see a connection to DR-DEN. If we assign a density to an initial state, and we claim that all and only the elements that start in that initial state will end in a particular final state, we will expect the density of the corresponding final state to match. That is, if the evolution is deterministic and reversible, it may shuffle around a distribution, but it will never be able to spread it or concentrate it”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70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 of phase space exactly what is needed to do statistical mechanics - Comes out of invariance of the entropy under coordinate transformations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7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38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move the tags in front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69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reformat, and consolidate the text from other two slides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14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in </a:t>
            </a:r>
            <a:r>
              <a:rPr lang="en-US" dirty="0" err="1"/>
              <a:t>sDOF</a:t>
            </a:r>
            <a:r>
              <a:rPr lang="en-US" dirty="0"/>
              <a:t>, omega is just area. In </a:t>
            </a:r>
            <a:r>
              <a:rPr lang="en-US" dirty="0" err="1"/>
              <a:t>mDOF</a:t>
            </a:r>
            <a:r>
              <a:rPr lang="en-US" dirty="0"/>
              <a:t>, omega is area ONLY with matching q and p, and zero for any other combinations =&gt; counts configuration within a DOF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5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visual of 3 equation vs 1 equation (one can go to three but three can’t go to one)</a:t>
            </a:r>
          </a:p>
          <a:p>
            <a:r>
              <a:rPr lang="en-US" dirty="0"/>
              <a:t>TODO: the visual should be about F, L and 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3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Do: Add derivation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TODO: missing kinematic equivalence and how it is needed for converting the state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just proved that kinematic equivalence is an underlying assumption of Lagrangian systems with unique solutions since for any Lagrangian system with a unique solution, we can explicitly wire the acceleration of the system as a function of its state (position, velocity, and time)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91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3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2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field should be the previous rotated (with the same origin for the vectors)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61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28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7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FB9D-FE32-4608-A322-879EB604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BEF24-38DB-414B-9143-835F94C54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49D3D-74DA-4CF4-9D8A-35BEC589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630-2B34-4908-BEF4-EB78E022DB1C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2A6A3-4127-48D5-9784-9FE0EA9F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A031F-D251-4900-90B5-0DBC5EEB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EBE43-81C5-C3A7-19B2-4AEF320C7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05" y="4369993"/>
            <a:ext cx="1676403" cy="1524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FB429-4DC1-9EA8-5594-36E9029DC1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54" y="5936692"/>
            <a:ext cx="2229706" cy="7578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AF2D39E-1CF2-6C35-A74E-C2E85F817FF0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1A85-F374-4F3F-BA0C-52075B07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497C3-0A16-4208-BEB3-607737FDD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D635-7E11-4664-8FBC-36FEBFF2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F9D4-29AD-466E-A391-02402EDAE42F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DE0C-6D6F-4D42-817A-BBD09369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03EC4-334C-45C4-A174-AFF5497F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97DE0-D863-4430-924C-3EB271CE8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8BD85-A68E-409D-B87F-BAD203419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AA6CF-52A1-4471-AFF7-79B37FEF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107-927D-484B-A7AB-88A499AE44E2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4AF83-3843-42EB-A5A1-2BDCD43F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68DFD-8437-42AF-BA50-3290D8CD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083A-4E98-4B0F-9BE9-89B3801C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DFED-B2F5-4E8E-B7CC-56CC10C1C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C790-453E-4FDF-8576-041B1DF9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BC8FBAB-8131-440B-982D-5FFA7A5302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AB04E2-9F90-4630-A58E-2CB0DC98AA26}" type="datetime1">
              <a:rPr lang="en-US" smtClean="0"/>
              <a:t>6/23/2024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D6FF50-33B5-48AA-9106-E41AD3A7C7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CB5C-4D91-4CEE-A37D-A6D6EA77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2FF89-CC5E-4ECF-8587-C5477617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5818F-79A2-4B99-9E93-0A0D3450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CA0B-3B6F-44E2-9EEB-AC0130F2C046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0A171-786D-4212-94DA-A3B5DDCB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C80CF-897E-4A36-9214-10EE125C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B1A4-D1EF-45A3-9791-016116AF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615B-3F88-41CF-8B1F-20FB3C7B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55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97195-09DC-40DF-8642-91B5CEAE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FD46-DF3C-4CF1-8DB8-AE555EDA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AA5F-3EF9-4E06-B3CE-6C2E207B55EE}" type="datetime1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A3C63-BDA7-4CD1-98D2-7B44F82B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C5504-0686-44F8-A23D-45B91F88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177B-A747-42FD-8F29-D1361B4E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EB389-9A95-4143-B34D-74A157C3E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FF914-FCFA-477B-964A-C59B9125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DC335-A7AE-4EBC-A953-CD7B08744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6B780-1F08-4E36-968D-D083275A4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C007B-DA08-41DC-96BA-9EDC62C1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7483-0FA4-4F24-8BF3-688AFB30742E}" type="datetime1">
              <a:rPr lang="en-US" smtClean="0"/>
              <a:t>6/23/2024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2FD71-2584-48F8-992F-EBA7CFFA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B88B5-3CD1-407E-B5B5-2FDF80D2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0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D30F-053D-46F9-9A37-D1DA8923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A0CFC-E613-4829-BB1E-23DC17F1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5AA8-5B5A-4B95-B863-C5AE519BC526}" type="datetime1">
              <a:rPr lang="en-US" smtClean="0"/>
              <a:t>6/23/2024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4F9ED-0DC1-499C-966A-67FA8369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F0D14-ECEA-4749-973A-35A78F79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7A8DE-26FB-44D4-A9F1-CB9FF422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78E6-0C40-4881-A31F-C907A1DD3BB3}" type="datetime1">
              <a:rPr lang="en-US" smtClean="0"/>
              <a:t>6/23/2024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6CC65-9693-4336-8892-7DBB0D42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92D98-AE7E-447E-AA93-A2032A1F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36F1-9482-436E-9974-452FA8C0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3F32D-85F2-44AA-81B0-6B60F5AE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A3A79-53E7-4E9B-A70E-77106E56C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D5672-F891-4ED6-8D9F-0B8771B5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F0BB-5ADC-4A55-85F1-8802EFA22785}" type="datetime1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72739-2C05-4A24-88F6-82BBE08F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75969-E211-4DE2-B886-5934860C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7BCD-8167-44E1-825E-012B6637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2A2AE-5BB8-4C31-9C94-6EDE7D578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1A6C8-B63C-47F8-8C8C-4DB028D4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56164-D348-4A71-AE1D-E22897D3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1DBF-CA1B-4AAA-92EF-160E85459000}" type="datetime1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6AADB-3A05-424C-9F43-41572E84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8A14-221B-4635-AA55-72AC789D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8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AE79D-67AF-4A6E-B20E-A13E2603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11984090" cy="89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F892-5903-470F-A479-331C39379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5" y="1075038"/>
            <a:ext cx="11984090" cy="538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86424-CA87-4045-BC8B-6EDDC11B3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4759" y="6580246"/>
            <a:ext cx="2229706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70D6F-783D-4646-8F3F-00D8F3F0566D}" type="datetime1">
              <a:rPr lang="en-US" smtClean="0"/>
              <a:t>6/23/2024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1E3F-305F-48EC-9661-A5555D6D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730" y="6565529"/>
            <a:ext cx="5967867" cy="235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D7172-52C7-47AA-A8CB-03E0DDB36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178" y="6572888"/>
            <a:ext cx="555908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AA285D-1676-8476-E3FF-1782C3DC601F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4DAF4-877C-B697-9F33-77BD3CFF03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01" y="5161510"/>
            <a:ext cx="755810" cy="687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9385B-0892-E7A3-350A-12FC896047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74" y="6273515"/>
            <a:ext cx="1313865" cy="4465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C0152C-5722-D560-A1D1-83330A0E1841}"/>
              </a:ext>
            </a:extLst>
          </p:cNvPr>
          <p:cNvSpPr txBox="1"/>
          <p:nvPr userDrawn="1"/>
        </p:nvSpPr>
        <p:spPr>
          <a:xfrm>
            <a:off x="9723330" y="5954370"/>
            <a:ext cx="21515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dirty="0"/>
              <a:t>https://assumptionsofphysics.org/</a:t>
            </a:r>
          </a:p>
        </p:txBody>
      </p:sp>
    </p:spTree>
    <p:extLst>
      <p:ext uri="{BB962C8B-B14F-4D97-AF65-F5344CB8AC3E}">
        <p14:creationId xmlns:p14="http://schemas.microsoft.com/office/powerpoint/2010/main" val="36034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</p:bldLst>
  </p:timing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ssumptionsofphysics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10" Type="http://schemas.openxmlformats.org/officeDocument/2006/relationships/image" Target="../media/image24.png"/><Relationship Id="rId4" Type="http://schemas.openxmlformats.org/officeDocument/2006/relationships/image" Target="../media/image80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7" Type="http://schemas.openxmlformats.org/officeDocument/2006/relationships/image" Target="../media/image9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.png"/><Relationship Id="rId4" Type="http://schemas.openxmlformats.org/officeDocument/2006/relationships/image" Target="../media/image612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810.png"/><Relationship Id="rId8" Type="http://schemas.openxmlformats.org/officeDocument/2006/relationships/image" Target="../media/image180.png"/><Relationship Id="rId17" Type="http://schemas.openxmlformats.org/officeDocument/2006/relationships/image" Target="../media/image27.png"/><Relationship Id="rId16" Type="http://schemas.openxmlformats.org/officeDocument/2006/relationships/image" Target="../media/image2610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2.png"/><Relationship Id="rId15" Type="http://schemas.openxmlformats.org/officeDocument/2006/relationships/image" Target="../media/image2510.png"/><Relationship Id="rId10" Type="http://schemas.openxmlformats.org/officeDocument/2006/relationships/image" Target="../media/image310.png"/><Relationship Id="rId19" Type="http://schemas.openxmlformats.org/officeDocument/2006/relationships/image" Target="../media/image3100.png"/><Relationship Id="rId9" Type="http://schemas.openxmlformats.org/officeDocument/2006/relationships/image" Target="../media/image191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810.png"/><Relationship Id="rId3" Type="http://schemas.openxmlformats.org/officeDocument/2006/relationships/image" Target="../media/image314.png"/><Relationship Id="rId17" Type="http://schemas.openxmlformats.org/officeDocument/2006/relationships/image" Target="../media/image27.png"/><Relationship Id="rId12" Type="http://schemas.openxmlformats.org/officeDocument/2006/relationships/image" Target="../media/image22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10.png"/><Relationship Id="rId20" Type="http://schemas.openxmlformats.org/officeDocument/2006/relationships/image" Target="../media/image29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0.png"/><Relationship Id="rId15" Type="http://schemas.openxmlformats.org/officeDocument/2006/relationships/image" Target="../media/image2510.png"/><Relationship Id="rId19" Type="http://schemas.openxmlformats.org/officeDocument/2006/relationships/image" Target="../media/image201.png"/><Relationship Id="rId4" Type="http://schemas.openxmlformats.org/officeDocument/2006/relationships/image" Target="../media/image10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41.png"/><Relationship Id="rId3" Type="http://schemas.openxmlformats.org/officeDocument/2006/relationships/image" Target="../media/image1310.png"/><Relationship Id="rId12" Type="http://schemas.openxmlformats.org/officeDocument/2006/relationships/image" Target="../media/image330.png"/><Relationship Id="rId7" Type="http://schemas.openxmlformats.org/officeDocument/2006/relationships/image" Target="../media/image211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1.png"/><Relationship Id="rId6" Type="http://schemas.openxmlformats.org/officeDocument/2006/relationships/image" Target="../media/image1810.png"/><Relationship Id="rId5" Type="http://schemas.openxmlformats.org/officeDocument/2006/relationships/image" Target="../media/image1510.png"/><Relationship Id="rId15" Type="http://schemas.openxmlformats.org/officeDocument/2006/relationships/image" Target="../media/image36.png"/><Relationship Id="rId10" Type="http://schemas.openxmlformats.org/officeDocument/2006/relationships/image" Target="../media/image311.png"/><Relationship Id="rId9" Type="http://schemas.openxmlformats.org/officeDocument/2006/relationships/image" Target="../media/image301.png"/><Relationship Id="rId14" Type="http://schemas.openxmlformats.org/officeDocument/2006/relationships/image" Target="../media/image352.png"/><Relationship Id="rId4" Type="http://schemas.openxmlformats.org/officeDocument/2006/relationships/image" Target="../media/image14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assumptionsofphysics.org/" TargetMode="Externa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3" Type="http://schemas.openxmlformats.org/officeDocument/2006/relationships/image" Target="../media/image4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15" Type="http://schemas.openxmlformats.org/officeDocument/2006/relationships/image" Target="../media/image315.png"/><Relationship Id="rId4" Type="http://schemas.openxmlformats.org/officeDocument/2006/relationships/image" Target="../media/image41.png"/><Relationship Id="rId1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png"/><Relationship Id="rId3" Type="http://schemas.openxmlformats.org/officeDocument/2006/relationships/image" Target="../media/image600.png"/><Relationship Id="rId7" Type="http://schemas.openxmlformats.org/officeDocument/2006/relationships/image" Target="../media/image31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611.png"/><Relationship Id="rId4" Type="http://schemas.openxmlformats.org/officeDocument/2006/relationships/image" Target="../media/image7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3" Type="http://schemas.openxmlformats.org/officeDocument/2006/relationships/image" Target="../media/image67.png"/><Relationship Id="rId7" Type="http://schemas.openxmlformats.org/officeDocument/2006/relationships/image" Target="../media/image3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91.png"/><Relationship Id="rId5" Type="http://schemas.openxmlformats.org/officeDocument/2006/relationships/image" Target="../media/image71.png"/><Relationship Id="rId10" Type="http://schemas.openxmlformats.org/officeDocument/2006/relationships/image" Target="../media/image480.png"/><Relationship Id="rId4" Type="http://schemas.openxmlformats.org/officeDocument/2006/relationships/image" Target="../media/image72.pn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65.png"/><Relationship Id="rId26" Type="http://schemas.openxmlformats.org/officeDocument/2006/relationships/image" Target="../media/image90.png"/><Relationship Id="rId3" Type="http://schemas.openxmlformats.org/officeDocument/2006/relationships/image" Target="../media/image800.png"/><Relationship Id="rId7" Type="http://schemas.openxmlformats.org/officeDocument/2006/relationships/image" Target="../media/image86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5" Type="http://schemas.openxmlformats.org/officeDocument/2006/relationships/image" Target="../media/image69.png"/><Relationship Id="rId28" Type="http://schemas.openxmlformats.org/officeDocument/2006/relationships/image" Target="../media/image362.png"/><Relationship Id="rId10" Type="http://schemas.openxmlformats.org/officeDocument/2006/relationships/image" Target="../media/image73.png"/><Relationship Id="rId4" Type="http://schemas.openxmlformats.org/officeDocument/2006/relationships/image" Target="../media/image82.png"/><Relationship Id="rId9" Type="http://schemas.openxmlformats.org/officeDocument/2006/relationships/image" Target="../media/image88.png"/><Relationship Id="rId14" Type="http://schemas.openxmlformats.org/officeDocument/2006/relationships/image" Target="../media/image68.png"/><Relationship Id="rId27" Type="http://schemas.openxmlformats.org/officeDocument/2006/relationships/image" Target="../media/image3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1130.png"/><Relationship Id="rId10" Type="http://schemas.openxmlformats.org/officeDocument/2006/relationships/image" Target="../media/image581.png"/><Relationship Id="rId9" Type="http://schemas.openxmlformats.org/officeDocument/2006/relationships/image" Target="../media/image571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2.png"/><Relationship Id="rId3" Type="http://schemas.openxmlformats.org/officeDocument/2006/relationships/image" Target="../media/image37.png"/><Relationship Id="rId12" Type="http://schemas.openxmlformats.org/officeDocument/2006/relationships/image" Target="../media/image3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50.png"/><Relationship Id="rId5" Type="http://schemas.openxmlformats.org/officeDocument/2006/relationships/image" Target="../media/image39.png"/><Relationship Id="rId15" Type="http://schemas.openxmlformats.org/officeDocument/2006/relationships/image" Target="../media/image491.png"/><Relationship Id="rId10" Type="http://schemas.openxmlformats.org/officeDocument/2006/relationships/image" Target="../media/image122.png"/><Relationship Id="rId4" Type="http://schemas.openxmlformats.org/officeDocument/2006/relationships/image" Target="../media/image710.png"/><Relationship Id="rId14" Type="http://schemas.openxmlformats.org/officeDocument/2006/relationships/image" Target="../media/image4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123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1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9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2.png"/><Relationship Id="rId5" Type="http://schemas.openxmlformats.org/officeDocument/2006/relationships/image" Target="../media/image3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6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8.png"/><Relationship Id="rId10" Type="http://schemas.openxmlformats.org/officeDocument/2006/relationships/image" Target="../media/image104.png"/><Relationship Id="rId4" Type="http://schemas.openxmlformats.org/officeDocument/2006/relationships/image" Target="../media/image97.png"/><Relationship Id="rId9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890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94.png"/><Relationship Id="rId10" Type="http://schemas.openxmlformats.org/officeDocument/2006/relationships/image" Target="../media/image109.png"/><Relationship Id="rId4" Type="http://schemas.openxmlformats.org/officeDocument/2006/relationships/image" Target="../media/image911.png"/><Relationship Id="rId9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3.png"/><Relationship Id="rId3" Type="http://schemas.openxmlformats.org/officeDocument/2006/relationships/image" Target="../media/image119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30.png"/><Relationship Id="rId5" Type="http://schemas.openxmlformats.org/officeDocument/2006/relationships/image" Target="../media/image121.png"/><Relationship Id="rId15" Type="http://schemas.openxmlformats.org/officeDocument/2006/relationships/image" Target="../media/image136.png"/><Relationship Id="rId10" Type="http://schemas.openxmlformats.org/officeDocument/2006/relationships/image" Target="../media/image129.png"/><Relationship Id="rId4" Type="http://schemas.openxmlformats.org/officeDocument/2006/relationships/image" Target="../media/image120.png"/><Relationship Id="rId9" Type="http://schemas.openxmlformats.org/officeDocument/2006/relationships/image" Target="../media/image128.png"/><Relationship Id="rId14" Type="http://schemas.openxmlformats.org/officeDocument/2006/relationships/image" Target="../media/image13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5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image" Target="../media/image149.png"/><Relationship Id="rId5" Type="http://schemas.openxmlformats.org/officeDocument/2006/relationships/image" Target="../media/image128.png"/><Relationship Id="rId10" Type="http://schemas.openxmlformats.org/officeDocument/2006/relationships/image" Target="../media/image135.png"/><Relationship Id="rId4" Type="http://schemas.openxmlformats.org/officeDocument/2006/relationships/image" Target="../media/image127.png"/><Relationship Id="rId9" Type="http://schemas.openxmlformats.org/officeDocument/2006/relationships/image" Target="../media/image1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1600.png"/><Relationship Id="rId3" Type="http://schemas.openxmlformats.org/officeDocument/2006/relationships/image" Target="../media/image1511.png"/><Relationship Id="rId7" Type="http://schemas.openxmlformats.org/officeDocument/2006/relationships/image" Target="../media/image211.png"/><Relationship Id="rId12" Type="http://schemas.openxmlformats.org/officeDocument/2006/relationships/image" Target="../media/image203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2.png"/><Relationship Id="rId11" Type="http://schemas.openxmlformats.org/officeDocument/2006/relationships/image" Target="../media/image193.png"/><Relationship Id="rId5" Type="http://schemas.openxmlformats.org/officeDocument/2006/relationships/image" Target="../media/image172.png"/><Relationship Id="rId10" Type="http://schemas.openxmlformats.org/officeDocument/2006/relationships/image" Target="../media/image241.png"/><Relationship Id="rId9" Type="http://schemas.openxmlformats.org/officeDocument/2006/relationships/image" Target="../media/image23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2.png"/><Relationship Id="rId7" Type="http://schemas.openxmlformats.org/officeDocument/2006/relationships/image" Target="../media/image155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154.png"/><Relationship Id="rId10" Type="http://schemas.openxmlformats.org/officeDocument/2006/relationships/image" Target="../media/image169.png"/><Relationship Id="rId4" Type="http://schemas.openxmlformats.org/officeDocument/2006/relationships/image" Target="../media/image153.png"/><Relationship Id="rId9" Type="http://schemas.openxmlformats.org/officeDocument/2006/relationships/image" Target="../media/image15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59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11" Type="http://schemas.openxmlformats.org/officeDocument/2006/relationships/image" Target="../media/image179.png"/><Relationship Id="rId5" Type="http://schemas.openxmlformats.org/officeDocument/2006/relationships/image" Target="../media/image160.png"/><Relationship Id="rId10" Type="http://schemas.openxmlformats.org/officeDocument/2006/relationships/image" Target="../media/image1311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381.png"/><Relationship Id="rId7" Type="http://schemas.openxmlformats.org/officeDocument/2006/relationships/image" Target="../media/image302.png"/><Relationship Id="rId12" Type="http://schemas.openxmlformats.org/officeDocument/2006/relationships/image" Target="../media/image421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11" Type="http://schemas.openxmlformats.org/officeDocument/2006/relationships/image" Target="../media/image411.png"/><Relationship Id="rId5" Type="http://schemas.openxmlformats.org/officeDocument/2006/relationships/image" Target="../media/image400.png"/><Relationship Id="rId10" Type="http://schemas.openxmlformats.org/officeDocument/2006/relationships/image" Target="../media/image322.png"/><Relationship Id="rId4" Type="http://schemas.openxmlformats.org/officeDocument/2006/relationships/image" Target="../media/image390.png"/><Relationship Id="rId9" Type="http://schemas.openxmlformats.org/officeDocument/2006/relationships/image" Target="../media/image2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6.png"/><Relationship Id="rId7" Type="http://schemas.openxmlformats.org/officeDocument/2006/relationships/image" Target="../media/image171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Relationship Id="rId9" Type="http://schemas.openxmlformats.org/officeDocument/2006/relationships/image" Target="../media/image18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8" Type="http://schemas.openxmlformats.org/officeDocument/2006/relationships/image" Target="../media/image530.png"/><Relationship Id="rId26" Type="http://schemas.openxmlformats.org/officeDocument/2006/relationships/image" Target="../media/image490.png"/><Relationship Id="rId21" Type="http://schemas.openxmlformats.org/officeDocument/2006/relationships/image" Target="../media/image560.png"/><Relationship Id="rId7" Type="http://schemas.openxmlformats.org/officeDocument/2006/relationships/image" Target="../media/image430.png"/><Relationship Id="rId17" Type="http://schemas.openxmlformats.org/officeDocument/2006/relationships/image" Target="../media/image520.png"/><Relationship Id="rId25" Type="http://schemas.openxmlformats.org/officeDocument/2006/relationships/image" Target="../media/image451.png"/><Relationship Id="rId2" Type="http://schemas.openxmlformats.org/officeDocument/2006/relationships/image" Target="../media/image320.png"/><Relationship Id="rId20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70.png"/><Relationship Id="rId24" Type="http://schemas.openxmlformats.org/officeDocument/2006/relationships/image" Target="../media/image441.png"/><Relationship Id="rId5" Type="http://schemas.openxmlformats.org/officeDocument/2006/relationships/image" Target="../media/image350.png"/><Relationship Id="rId23" Type="http://schemas.openxmlformats.org/officeDocument/2006/relationships/image" Target="../media/image481.png"/><Relationship Id="rId28" Type="http://schemas.openxmlformats.org/officeDocument/2006/relationships/image" Target="../media/image512.png"/><Relationship Id="rId10" Type="http://schemas.openxmlformats.org/officeDocument/2006/relationships/image" Target="../media/image460.png"/><Relationship Id="rId19" Type="http://schemas.openxmlformats.org/officeDocument/2006/relationships/image" Target="../media/image540.png"/><Relationship Id="rId4" Type="http://schemas.openxmlformats.org/officeDocument/2006/relationships/image" Target="../media/image340.png"/><Relationship Id="rId9" Type="http://schemas.openxmlformats.org/officeDocument/2006/relationships/image" Target="../media/image450.png"/><Relationship Id="rId22" Type="http://schemas.openxmlformats.org/officeDocument/2006/relationships/image" Target="../media/image570.png"/><Relationship Id="rId27" Type="http://schemas.openxmlformats.org/officeDocument/2006/relationships/image" Target="../media/image50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196.png"/><Relationship Id="rId7" Type="http://schemas.openxmlformats.org/officeDocument/2006/relationships/image" Target="../media/image208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10" Type="http://schemas.openxmlformats.org/officeDocument/2006/relationships/image" Target="../media/image224.png"/><Relationship Id="rId4" Type="http://schemas.openxmlformats.org/officeDocument/2006/relationships/image" Target="../media/image197.png"/><Relationship Id="rId9" Type="http://schemas.openxmlformats.org/officeDocument/2006/relationships/image" Target="../media/image2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1.png"/><Relationship Id="rId7" Type="http://schemas.openxmlformats.org/officeDocument/2006/relationships/image" Target="../media/image234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png"/><Relationship Id="rId5" Type="http://schemas.openxmlformats.org/officeDocument/2006/relationships/image" Target="../media/image212.png"/><Relationship Id="rId4" Type="http://schemas.openxmlformats.org/officeDocument/2006/relationships/image" Target="../media/image233.png"/><Relationship Id="rId9" Type="http://schemas.openxmlformats.org/officeDocument/2006/relationships/image" Target="../media/image23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7" Type="http://schemas.openxmlformats.org/officeDocument/2006/relationships/image" Target="../media/image2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Relationship Id="rId9" Type="http://schemas.openxmlformats.org/officeDocument/2006/relationships/image" Target="../media/image21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5.png"/><Relationship Id="rId4" Type="http://schemas.openxmlformats.org/officeDocument/2006/relationships/image" Target="../media/image21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7" Type="http://schemas.openxmlformats.org/officeDocument/2006/relationships/image" Target="../media/image212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331.png"/><Relationship Id="rId3" Type="http://schemas.openxmlformats.org/officeDocument/2006/relationships/image" Target="../media/image2330.png"/><Relationship Id="rId7" Type="http://schemas.openxmlformats.org/officeDocument/2006/relationships/image" Target="../media/image270.png"/><Relationship Id="rId12" Type="http://schemas.openxmlformats.org/officeDocument/2006/relationships/image" Target="../media/image1811.png"/><Relationship Id="rId17" Type="http://schemas.openxmlformats.org/officeDocument/2006/relationships/image" Target="../media/image370.png"/><Relationship Id="rId2" Type="http://schemas.openxmlformats.org/officeDocument/2006/relationships/image" Target="../media/image2230.png"/><Relationship Id="rId16" Type="http://schemas.openxmlformats.org/officeDocument/2006/relationships/image" Target="../media/image36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1.png"/><Relationship Id="rId11" Type="http://schemas.openxmlformats.org/officeDocument/2006/relationships/image" Target="../media/image313.png"/><Relationship Id="rId5" Type="http://schemas.openxmlformats.org/officeDocument/2006/relationships/image" Target="../media/image2511.png"/><Relationship Id="rId15" Type="http://schemas.openxmlformats.org/officeDocument/2006/relationships/image" Target="../media/image351.png"/><Relationship Id="rId10" Type="http://schemas.openxmlformats.org/officeDocument/2006/relationships/image" Target="../media/image1700.png"/><Relationship Id="rId4" Type="http://schemas.openxmlformats.org/officeDocument/2006/relationships/image" Target="../media/image2430.png"/><Relationship Id="rId9" Type="http://schemas.openxmlformats.org/officeDocument/2006/relationships/image" Target="../media/image292.png"/><Relationship Id="rId14" Type="http://schemas.openxmlformats.org/officeDocument/2006/relationships/image" Target="../media/image34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image" Target="../media/image263.png"/><Relationship Id="rId7" Type="http://schemas.openxmlformats.org/officeDocument/2006/relationships/image" Target="../media/image267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6.png"/><Relationship Id="rId11" Type="http://schemas.openxmlformats.org/officeDocument/2006/relationships/image" Target="../media/image272.png"/><Relationship Id="rId5" Type="http://schemas.openxmlformats.org/officeDocument/2006/relationships/image" Target="../media/image265.png"/><Relationship Id="rId10" Type="http://schemas.openxmlformats.org/officeDocument/2006/relationships/image" Target="../media/image271.png"/><Relationship Id="rId4" Type="http://schemas.openxmlformats.org/officeDocument/2006/relationships/image" Target="../media/image251.png"/><Relationship Id="rId9" Type="http://schemas.openxmlformats.org/officeDocument/2006/relationships/image" Target="../media/image26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0.png"/><Relationship Id="rId7" Type="http://schemas.openxmlformats.org/officeDocument/2006/relationships/image" Target="../media/image257.png"/><Relationship Id="rId2" Type="http://schemas.openxmlformats.org/officeDocument/2006/relationships/image" Target="../media/image1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278.png"/><Relationship Id="rId7" Type="http://schemas.openxmlformats.org/officeDocument/2006/relationships/image" Target="../media/image283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2.png"/><Relationship Id="rId5" Type="http://schemas.openxmlformats.org/officeDocument/2006/relationships/image" Target="../media/image258.png"/><Relationship Id="rId10" Type="http://schemas.openxmlformats.org/officeDocument/2006/relationships/image" Target="../media/image286.png"/><Relationship Id="rId4" Type="http://schemas.openxmlformats.org/officeDocument/2006/relationships/image" Target="../media/image279.png"/><Relationship Id="rId9" Type="http://schemas.openxmlformats.org/officeDocument/2006/relationships/image" Target="../media/image285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40.png"/><Relationship Id="rId3" Type="http://schemas.openxmlformats.org/officeDocument/2006/relationships/image" Target="../media/image2010.png"/><Relationship Id="rId7" Type="http://schemas.openxmlformats.org/officeDocument/2006/relationships/image" Target="../media/image240.png"/><Relationship Id="rId12" Type="http://schemas.openxmlformats.org/officeDocument/2006/relationships/image" Target="../media/image63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621.png"/><Relationship Id="rId5" Type="http://schemas.openxmlformats.org/officeDocument/2006/relationships/image" Target="../media/image2200.png"/><Relationship Id="rId10" Type="http://schemas.openxmlformats.org/officeDocument/2006/relationships/image" Target="../media/image613.png"/><Relationship Id="rId4" Type="http://schemas.openxmlformats.org/officeDocument/2006/relationships/image" Target="../media/image2100.png"/><Relationship Id="rId9" Type="http://schemas.openxmlformats.org/officeDocument/2006/relationships/image" Target="../media/image601.png"/><Relationship Id="rId14" Type="http://schemas.openxmlformats.org/officeDocument/2006/relationships/image" Target="../media/image65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3.png"/><Relationship Id="rId4" Type="http://schemas.openxmlformats.org/officeDocument/2006/relationships/image" Target="../media/image28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s://latexonline.cc/compile?git=https%3A%2F%2Fgithub.com%2Fassumptionsofphysics%2Fassumptionsofphysics&amp;target=Notes/2018-ParticleGR/ParticleGravitation.tex&amp;command=pdflatex" TargetMode="External"/><Relationship Id="rId3" Type="http://schemas.openxmlformats.org/officeDocument/2006/relationships/image" Target="../media/image1060.png"/><Relationship Id="rId7" Type="http://schemas.openxmlformats.org/officeDocument/2006/relationships/image" Target="../media/image1100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0.png"/><Relationship Id="rId5" Type="http://schemas.openxmlformats.org/officeDocument/2006/relationships/image" Target="../media/image1080.png"/><Relationship Id="rId4" Type="http://schemas.openxmlformats.org/officeDocument/2006/relationships/image" Target="../media/image1070.png"/><Relationship Id="rId9" Type="http://schemas.openxmlformats.org/officeDocument/2006/relationships/image" Target="../media/image111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13" Type="http://schemas.openxmlformats.org/officeDocument/2006/relationships/image" Target="../media/image1090.png"/><Relationship Id="rId3" Type="http://schemas.openxmlformats.org/officeDocument/2006/relationships/image" Target="../media/image1131.png"/><Relationship Id="rId7" Type="http://schemas.openxmlformats.org/officeDocument/2006/relationships/image" Target="../media/image1170.png"/><Relationship Id="rId12" Type="http://schemas.openxmlformats.org/officeDocument/2006/relationships/image" Target="../media/image1110.png"/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0.png"/><Relationship Id="rId11" Type="http://schemas.openxmlformats.org/officeDocument/2006/relationships/image" Target="../media/image1080.png"/><Relationship Id="rId5" Type="http://schemas.openxmlformats.org/officeDocument/2006/relationships/image" Target="../media/image1150.png"/><Relationship Id="rId15" Type="http://schemas.openxmlformats.org/officeDocument/2006/relationships/hyperlink" Target="https://latexonline.cc/compile?git=https%3A%2F%2Fgithub.com%2Fassumptionsofphysics%2Fassumptionsofphysics&amp;target=Notes/2018-ParticleGR/ParticleGravitation.tex&amp;command=pdflatex" TargetMode="External"/><Relationship Id="rId10" Type="http://schemas.openxmlformats.org/officeDocument/2006/relationships/image" Target="../media/image1070.png"/><Relationship Id="rId4" Type="http://schemas.openxmlformats.org/officeDocument/2006/relationships/image" Target="../media/image1140.png"/><Relationship Id="rId9" Type="http://schemas.openxmlformats.org/officeDocument/2006/relationships/image" Target="../media/image1190.png"/><Relationship Id="rId14" Type="http://schemas.openxmlformats.org/officeDocument/2006/relationships/image" Target="../media/image110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3" Type="http://schemas.openxmlformats.org/officeDocument/2006/relationships/hyperlink" Target="https://latexonline.cc/compile?git=https%3A%2F%2Fgithub.com%2Fassumptionsofphysics%2Fassumptionsofphysics&amp;target=Notes/2018-ParticleGR/ParticleGravitation.tex&amp;command=pdflatex" TargetMode="External"/><Relationship Id="rId7" Type="http://schemas.openxmlformats.org/officeDocument/2006/relationships/image" Target="../media/image1180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0.png"/><Relationship Id="rId5" Type="http://schemas.openxmlformats.org/officeDocument/2006/relationships/image" Target="../media/image1270.png"/><Relationship Id="rId4" Type="http://schemas.openxmlformats.org/officeDocument/2006/relationships/image" Target="../media/image1260.png"/><Relationship Id="rId9" Type="http://schemas.openxmlformats.org/officeDocument/2006/relationships/image" Target="../media/image13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8EF8-1CA4-0AF4-8F17-8A411A359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Assumptions of Physics</a:t>
            </a:r>
            <a:br>
              <a:rPr lang="en-US" sz="4000" dirty="0"/>
            </a:br>
            <a:r>
              <a:rPr lang="en-US" sz="4000" dirty="0"/>
              <a:t>Summer School 2024</a:t>
            </a:r>
            <a:br>
              <a:rPr lang="en-US" sz="4000" dirty="0"/>
            </a:br>
            <a:br>
              <a:rPr lang="en-US" dirty="0"/>
            </a:br>
            <a:r>
              <a:rPr lang="en-US" dirty="0"/>
              <a:t>Classical Mechanics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6BA-E88F-9DF9-B52F-C052D3944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Gabriele Carcassi and Christine A. Aidala</a:t>
            </a:r>
          </a:p>
          <a:p>
            <a:r>
              <a:rPr lang="en-US" dirty="0"/>
              <a:t>Physics Department</a:t>
            </a:r>
            <a:br>
              <a:rPr lang="en-US" dirty="0"/>
            </a:br>
            <a:r>
              <a:rPr lang="en-US" dirty="0"/>
              <a:t>University of Michigan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5189FD-5A51-F3CB-ECF2-B1AEB7E9E853}"/>
              </a:ext>
            </a:extLst>
          </p:cNvPr>
          <p:cNvGrpSpPr/>
          <p:nvPr/>
        </p:nvGrpSpPr>
        <p:grpSpPr>
          <a:xfrm>
            <a:off x="242270" y="3889507"/>
            <a:ext cx="3436710" cy="2736585"/>
            <a:chOff x="8807251" y="356793"/>
            <a:chExt cx="3436710" cy="27365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42A6FF1-D78A-EEC5-2ABF-28C830D68DFA}"/>
                </a:ext>
              </a:extLst>
            </p:cNvPr>
            <p:cNvGrpSpPr/>
            <p:nvPr/>
          </p:nvGrpSpPr>
          <p:grpSpPr>
            <a:xfrm>
              <a:off x="9410754" y="356793"/>
              <a:ext cx="2229706" cy="2324557"/>
              <a:chOff x="9664754" y="4369993"/>
              <a:chExt cx="2229706" cy="232455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E0C7EBB-281E-A69B-863E-4BB859F42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1405" y="4369993"/>
                <a:ext cx="1676403" cy="152400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1F2218F-4BE0-7C08-842A-856FF4B02A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4754" y="5936692"/>
                <a:ext cx="2229706" cy="75785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F7C432-0ABF-EAC2-24C1-ACB17CAE7BB9}"/>
                </a:ext>
              </a:extLst>
            </p:cNvPr>
            <p:cNvSpPr txBox="1"/>
            <p:nvPr/>
          </p:nvSpPr>
          <p:spPr>
            <a:xfrm>
              <a:off x="8807251" y="2724046"/>
              <a:ext cx="3436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hlinkClick r:id="rId4"/>
                </a:rPr>
                <a:t>https://assumptionsofphysics.org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50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30937-B70C-B366-358B-861B482B9FA4}"/>
              </a:ext>
            </a:extLst>
          </p:cNvPr>
          <p:cNvSpPr txBox="1"/>
          <p:nvPr/>
        </p:nvSpPr>
        <p:spPr>
          <a:xfrm>
            <a:off x="429627" y="527255"/>
            <a:ext cx="3940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Newtonian: Three independently chosen functions (i.e. the forces) of position and velocity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09EB53-BE76-916F-5206-958317A4F5FD}"/>
              </a:ext>
            </a:extLst>
          </p:cNvPr>
          <p:cNvSpPr txBox="1"/>
          <p:nvPr/>
        </p:nvSpPr>
        <p:spPr>
          <a:xfrm>
            <a:off x="429627" y="3717200"/>
            <a:ext cx="9435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There is no continuous one-to-one map between the space of a single function and the space of multiple functions!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514AB42-7590-3CD7-C298-EE6C1256B259}"/>
                  </a:ext>
                </a:extLst>
              </p:cNvPr>
              <p:cNvSpPr txBox="1"/>
              <p:nvPr/>
            </p:nvSpPr>
            <p:spPr>
              <a:xfrm>
                <a:off x="357521" y="4985457"/>
                <a:ext cx="64177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/>
                </a:lvl1pPr>
              </a:lstStyle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Not all Newtonian systems are </a:t>
                </a:r>
              </a:p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Lagrangian and/or Hamiltonian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514AB42-7590-3CD7-C298-EE6C1256B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21" y="4985457"/>
                <a:ext cx="6417792" cy="954107"/>
              </a:xfrm>
              <a:prstGeom prst="rect">
                <a:avLst/>
              </a:prstGeom>
              <a:blipFill>
                <a:blip r:embed="rId3"/>
                <a:stretch>
                  <a:fillRect l="-1996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89ADF166-EB34-E5C1-2D30-A531B1647371}"/>
              </a:ext>
            </a:extLst>
          </p:cNvPr>
          <p:cNvGrpSpPr/>
          <p:nvPr/>
        </p:nvGrpSpPr>
        <p:grpSpPr>
          <a:xfrm>
            <a:off x="38075" y="2205145"/>
            <a:ext cx="7987429" cy="1109485"/>
            <a:chOff x="209060" y="2775244"/>
            <a:chExt cx="7987429" cy="11094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F91464D-E321-F84E-966D-27BAE579DACF}"/>
                    </a:ext>
                  </a:extLst>
                </p:cNvPr>
                <p:cNvSpPr txBox="1"/>
                <p:nvPr/>
              </p:nvSpPr>
              <p:spPr>
                <a:xfrm>
                  <a:off x="209060" y="2776733"/>
                  <a:ext cx="452752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F91464D-E321-F84E-966D-27BAE579DA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060" y="2776733"/>
                  <a:ext cx="4527521" cy="110799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B576A5-E4EB-F378-6C12-82A5425663A6}"/>
                    </a:ext>
                  </a:extLst>
                </p:cNvPr>
                <p:cNvSpPr txBox="1"/>
                <p:nvPr/>
              </p:nvSpPr>
              <p:spPr>
                <a:xfrm>
                  <a:off x="5377295" y="2775244"/>
                  <a:ext cx="1015791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2B576A5-E4EB-F378-6C12-82A54256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295" y="2775244"/>
                  <a:ext cx="1015791" cy="110799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20428A4-A9EE-697B-B460-B577A33F83F3}"/>
                    </a:ext>
                  </a:extLst>
                </p:cNvPr>
                <p:cNvSpPr txBox="1"/>
                <p:nvPr/>
              </p:nvSpPr>
              <p:spPr>
                <a:xfrm>
                  <a:off x="7353245" y="2775244"/>
                  <a:ext cx="843244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20428A4-A9EE-697B-B460-B577A33F83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3245" y="2775244"/>
                  <a:ext cx="843244" cy="110799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86AC7E1-BA4E-30EC-027D-B113FFF26EC2}"/>
                </a:ext>
              </a:extLst>
            </p:cNvPr>
            <p:cNvCxnSpPr>
              <a:cxnSpLocks/>
              <a:stCxn id="6" idx="3"/>
              <a:endCxn id="8" idx="1"/>
            </p:cNvCxnSpPr>
            <p:nvPr/>
          </p:nvCxnSpPr>
          <p:spPr>
            <a:xfrm flipV="1">
              <a:off x="4736581" y="3329242"/>
              <a:ext cx="640714" cy="1489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2FC528E-480D-F3B1-B76C-CCE17D3BB107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6393086" y="3329242"/>
              <a:ext cx="96015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BA6283B-39F3-83F4-3DCC-92C06FD4560E}"/>
              </a:ext>
            </a:extLst>
          </p:cNvPr>
          <p:cNvSpPr txBox="1"/>
          <p:nvPr/>
        </p:nvSpPr>
        <p:spPr>
          <a:xfrm>
            <a:off x="8109088" y="2670589"/>
            <a:ext cx="4863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Lagrangian</a:t>
            </a:r>
            <a:r>
              <a:rPr lang="en-US" sz="2000" dirty="0"/>
              <a:t>: A single function (i.e. the </a:t>
            </a:r>
            <a:r>
              <a:rPr lang="en-US" sz="2000" dirty="0" err="1"/>
              <a:t>Lagrangian</a:t>
            </a:r>
            <a:r>
              <a:rPr lang="en-US" sz="2000" dirty="0"/>
              <a:t>) of position and velocity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F54164-9B9E-CD7C-8900-AA42D916F7FA}"/>
              </a:ext>
            </a:extLst>
          </p:cNvPr>
          <p:cNvSpPr txBox="1"/>
          <p:nvPr/>
        </p:nvSpPr>
        <p:spPr>
          <a:xfrm>
            <a:off x="4805041" y="882150"/>
            <a:ext cx="462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Hamiltonian: A single function (i.e. the Hamiltonian) of position and momentum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770E83D-F8C6-B968-51F0-BC3F6BAC0108}"/>
              </a:ext>
            </a:extLst>
          </p:cNvPr>
          <p:cNvCxnSpPr/>
          <p:nvPr/>
        </p:nvCxnSpPr>
        <p:spPr>
          <a:xfrm flipH="1" flipV="1">
            <a:off x="7788839" y="2759143"/>
            <a:ext cx="331461" cy="133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79B7E9-0384-11AB-4A40-E165ADFB8B77}"/>
              </a:ext>
            </a:extLst>
          </p:cNvPr>
          <p:cNvCxnSpPr>
            <a:cxnSpLocks/>
          </p:cNvCxnSpPr>
          <p:nvPr/>
        </p:nvCxnSpPr>
        <p:spPr>
          <a:xfrm flipH="1">
            <a:off x="5810400" y="1706400"/>
            <a:ext cx="277197" cy="68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F6953-5129-817A-2F6C-053CA31ECD56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301836" y="1611945"/>
            <a:ext cx="116278" cy="594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1F5226-DEAB-CEE7-62C2-7402550C96D1}"/>
              </a:ext>
            </a:extLst>
          </p:cNvPr>
          <p:cNvSpPr txBox="1"/>
          <p:nvPr/>
        </p:nvSpPr>
        <p:spPr>
          <a:xfrm>
            <a:off x="6960148" y="4671307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homeomorphism</a:t>
            </a:r>
          </a:p>
        </p:txBody>
      </p:sp>
    </p:spTree>
    <p:extLst>
      <p:ext uri="{BB962C8B-B14F-4D97-AF65-F5344CB8AC3E}">
        <p14:creationId xmlns:p14="http://schemas.microsoft.com/office/powerpoint/2010/main" val="216160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BAB579-F931-E798-DAB1-7637E479A61D}"/>
                  </a:ext>
                </a:extLst>
              </p:cNvPr>
              <p:cNvSpPr txBox="1"/>
              <p:nvPr/>
            </p:nvSpPr>
            <p:spPr>
              <a:xfrm>
                <a:off x="836634" y="1073744"/>
                <a:ext cx="3686074" cy="1175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 dirty="0" smtClean="0">
                              <a:effectLst/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44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4400" b="0" i="1" dirty="0" smtClean="0">
                          <a:effectLst/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400" i="1" dirty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44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 dirty="0" smtClean="0">
                              <a:effectLst/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44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44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4400" b="0" i="1" dirty="0" smtClean="0">
                          <a:effectLst/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4400" b="0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BAB579-F931-E798-DAB1-7637E479A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34" y="1073744"/>
                <a:ext cx="3686074" cy="1175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B631D6-CB90-6F11-FFB8-D2419144C7D9}"/>
                  </a:ext>
                </a:extLst>
              </p:cNvPr>
              <p:cNvSpPr txBox="1"/>
              <p:nvPr/>
            </p:nvSpPr>
            <p:spPr>
              <a:xfrm>
                <a:off x="182626" y="5383466"/>
                <a:ext cx="902817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200" dirty="0">
                    <a:solidFill>
                      <a:schemeClr val="accent6">
                        <a:lumMod val="75000"/>
                      </a:schemeClr>
                    </a:solidFill>
                  </a:rPr>
                  <a:t>All Lagrangian systems are Newtonian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B631D6-CB90-6F11-FFB8-D2419144C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26" y="5383466"/>
                <a:ext cx="9028177" cy="738664"/>
              </a:xfrm>
              <a:prstGeom prst="rect">
                <a:avLst/>
              </a:prstGeom>
              <a:blipFill>
                <a:blip r:embed="rId4"/>
                <a:stretch>
                  <a:fillRect t="-15702" r="-1688" b="-38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BA921B-3B71-8ACC-78C4-4553722A679C}"/>
                  </a:ext>
                </a:extLst>
              </p:cNvPr>
              <p:cNvSpPr txBox="1"/>
              <p:nvPr/>
            </p:nvSpPr>
            <p:spPr>
              <a:xfrm>
                <a:off x="299528" y="2275161"/>
                <a:ext cx="11498917" cy="15422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2800" b="0" i="1" dirty="0" smtClean="0">
                          <a:effectLst/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 dirty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effectLst/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2800" b="0" i="1" dirty="0" smtClean="0">
                          <a:effectLst/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sz="2800" i="1" dirty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effectLst/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2800" b="0" i="1" dirty="0" smtClean="0">
                          <a:effectLst/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effectLst/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2800" b="0" i="1" dirty="0" smtClean="0">
                          <a:effectLst/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sz="2800" i="1" dirty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effectLst/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2800" b="0" i="1" dirty="0" smtClean="0">
                          <a:effectLst/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i="1" dirty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BA921B-3B71-8ACC-78C4-4553722A6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8" y="2275161"/>
                <a:ext cx="11498917" cy="15422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3F68E6-B84B-F8B2-2D4E-BF94A559B4E7}"/>
                  </a:ext>
                </a:extLst>
              </p:cNvPr>
              <p:cNvSpPr txBox="1"/>
              <p:nvPr/>
            </p:nvSpPr>
            <p:spPr>
              <a:xfrm>
                <a:off x="2588243" y="214765"/>
                <a:ext cx="2023759" cy="791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3F68E6-B84B-F8B2-2D4E-BF94A559B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243" y="214765"/>
                <a:ext cx="2023759" cy="7913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C7E4EA-FBBD-7ACC-91AF-AAB7CEB3124F}"/>
                  </a:ext>
                </a:extLst>
              </p:cNvPr>
              <p:cNvSpPr txBox="1"/>
              <p:nvPr/>
            </p:nvSpPr>
            <p:spPr>
              <a:xfrm>
                <a:off x="5390551" y="186849"/>
                <a:ext cx="2023759" cy="791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C7E4EA-FBBD-7ACC-91AF-AAB7CEB31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551" y="186849"/>
                <a:ext cx="2023759" cy="7913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F6C1658-C4B3-D69F-F0FB-5E3738F3300C}"/>
              </a:ext>
            </a:extLst>
          </p:cNvPr>
          <p:cNvSpPr txBox="1"/>
          <p:nvPr/>
        </p:nvSpPr>
        <p:spPr>
          <a:xfrm>
            <a:off x="7681650" y="316949"/>
            <a:ext cx="1217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Newtonian</a:t>
            </a:r>
            <a:br>
              <a:rPr lang="en-US" dirty="0"/>
            </a:br>
            <a:r>
              <a:rPr lang="en-US" dirty="0"/>
              <a:t>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2C0054-345F-3DE1-A868-E5917BDC1CC8}"/>
              </a:ext>
            </a:extLst>
          </p:cNvPr>
          <p:cNvSpPr txBox="1"/>
          <p:nvPr/>
        </p:nvSpPr>
        <p:spPr>
          <a:xfrm>
            <a:off x="1116663" y="358060"/>
            <a:ext cx="120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Lagrangian</a:t>
            </a:r>
            <a:br>
              <a:rPr lang="en-US" dirty="0"/>
            </a:br>
            <a:r>
              <a:rPr lang="en-US" dirty="0"/>
              <a:t>state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87B3F0-B21F-A9EC-112A-85323DC0109F}"/>
              </a:ext>
            </a:extLst>
          </p:cNvPr>
          <p:cNvCxnSpPr>
            <a:cxnSpLocks/>
          </p:cNvCxnSpPr>
          <p:nvPr/>
        </p:nvCxnSpPr>
        <p:spPr>
          <a:xfrm>
            <a:off x="4521197" y="649107"/>
            <a:ext cx="960159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529D00-ACAE-D4C8-85F7-FDEAA1840E4E}"/>
                  </a:ext>
                </a:extLst>
              </p:cNvPr>
              <p:cNvSpPr txBox="1"/>
              <p:nvPr/>
            </p:nvSpPr>
            <p:spPr>
              <a:xfrm>
                <a:off x="5481356" y="1105202"/>
                <a:ext cx="2585323" cy="1140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4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4400" i="1" dirty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dirty="0" smtClean="0">
                          <a:effectLst/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44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4400" b="0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529D00-ACAE-D4C8-85F7-FDEAA1840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356" y="1105202"/>
                <a:ext cx="2585323" cy="11408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64A42E-D5FD-BEE8-F600-B2A7C354177A}"/>
              </a:ext>
            </a:extLst>
          </p:cNvPr>
          <p:cNvCxnSpPr>
            <a:cxnSpLocks/>
          </p:cNvCxnSpPr>
          <p:nvPr/>
        </p:nvCxnSpPr>
        <p:spPr>
          <a:xfrm>
            <a:off x="4521197" y="1724383"/>
            <a:ext cx="960159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F0B6968-7EDA-B215-DC4D-77B40CCC614B}"/>
              </a:ext>
            </a:extLst>
          </p:cNvPr>
          <p:cNvSpPr txBox="1"/>
          <p:nvPr/>
        </p:nvSpPr>
        <p:spPr>
          <a:xfrm>
            <a:off x="182626" y="1084382"/>
            <a:ext cx="120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Lagrangian</a:t>
            </a:r>
            <a:br>
              <a:rPr lang="en-US" dirty="0"/>
            </a:br>
            <a:r>
              <a:rPr lang="en-US" dirty="0" err="1"/>
              <a:t>EoM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2FE86E-3B5A-241F-B0BD-E0053B647321}"/>
              </a:ext>
            </a:extLst>
          </p:cNvPr>
          <p:cNvSpPr txBox="1"/>
          <p:nvPr/>
        </p:nvSpPr>
        <p:spPr>
          <a:xfrm>
            <a:off x="7784790" y="1067687"/>
            <a:ext cx="1217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Newtonian</a:t>
            </a:r>
            <a:br>
              <a:rPr lang="en-US" dirty="0"/>
            </a:br>
            <a:r>
              <a:rPr lang="en-US" dirty="0" err="1"/>
              <a:t>EoM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ADF675-FBE7-EA11-60EB-C73D40A0488D}"/>
                  </a:ext>
                </a:extLst>
              </p:cNvPr>
              <p:cNvSpPr txBox="1"/>
              <p:nvPr/>
            </p:nvSpPr>
            <p:spPr>
              <a:xfrm>
                <a:off x="493731" y="3877408"/>
                <a:ext cx="9301521" cy="9952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sub>
                              </m:s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ADF675-FBE7-EA11-60EB-C73D40A04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31" y="3877408"/>
                <a:ext cx="9301521" cy="9952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257742-88BF-792F-91CE-E725FEF35D83}"/>
              </a:ext>
            </a:extLst>
          </p:cNvPr>
          <p:cNvCxnSpPr/>
          <p:nvPr/>
        </p:nvCxnSpPr>
        <p:spPr>
          <a:xfrm>
            <a:off x="2588243" y="3678544"/>
            <a:ext cx="601006" cy="45661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909D7B-8FB0-915C-0E87-5010D0E81AC0}"/>
                  </a:ext>
                </a:extLst>
              </p:cNvPr>
              <p:cNvSpPr txBox="1"/>
              <p:nvPr/>
            </p:nvSpPr>
            <p:spPr>
              <a:xfrm>
                <a:off x="728449" y="3259788"/>
                <a:ext cx="1879041" cy="684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unique solution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909D7B-8FB0-915C-0E87-5010D0E81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49" y="3259788"/>
                <a:ext cx="1879041" cy="684290"/>
              </a:xfrm>
              <a:prstGeom prst="rect">
                <a:avLst/>
              </a:prstGeom>
              <a:blipFill>
                <a:blip r:embed="rId10"/>
                <a:stretch>
                  <a:fillRect r="-2589" b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785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A78B71-22E4-3A64-B543-7C1C371BD02A}"/>
                  </a:ext>
                </a:extLst>
              </p:cNvPr>
              <p:cNvSpPr txBox="1"/>
              <p:nvPr/>
            </p:nvSpPr>
            <p:spPr>
              <a:xfrm>
                <a:off x="2588243" y="214765"/>
                <a:ext cx="2023759" cy="791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A78B71-22E4-3A64-B543-7C1C371BD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243" y="214765"/>
                <a:ext cx="2023759" cy="791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3EAAC2-AE20-B8B2-E49C-695FC5442886}"/>
                  </a:ext>
                </a:extLst>
              </p:cNvPr>
              <p:cNvSpPr txBox="1"/>
              <p:nvPr/>
            </p:nvSpPr>
            <p:spPr>
              <a:xfrm>
                <a:off x="5390551" y="186849"/>
                <a:ext cx="1971822" cy="791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3EAAC2-AE20-B8B2-E49C-695FC5442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551" y="186849"/>
                <a:ext cx="1971822" cy="791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25AA75D-3554-1350-D0F6-C4FDDD12BAFF}"/>
              </a:ext>
            </a:extLst>
          </p:cNvPr>
          <p:cNvSpPr txBox="1"/>
          <p:nvPr/>
        </p:nvSpPr>
        <p:spPr>
          <a:xfrm>
            <a:off x="7565529" y="316949"/>
            <a:ext cx="1333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Hamiltonian</a:t>
            </a:r>
            <a:br>
              <a:rPr lang="en-US" dirty="0"/>
            </a:br>
            <a:r>
              <a:rPr lang="en-US" dirty="0"/>
              <a:t>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B35F9F-DBF5-A5D4-599D-66DE5EC09C0C}"/>
              </a:ext>
            </a:extLst>
          </p:cNvPr>
          <p:cNvSpPr txBox="1"/>
          <p:nvPr/>
        </p:nvSpPr>
        <p:spPr>
          <a:xfrm>
            <a:off x="1180847" y="353826"/>
            <a:ext cx="120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Lagrangian</a:t>
            </a:r>
            <a:br>
              <a:rPr lang="en-US" dirty="0"/>
            </a:br>
            <a:r>
              <a:rPr lang="en-US" dirty="0"/>
              <a:t>state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D3CB1A-26C2-37EC-C372-0556105C78C9}"/>
              </a:ext>
            </a:extLst>
          </p:cNvPr>
          <p:cNvCxnSpPr>
            <a:cxnSpLocks/>
          </p:cNvCxnSpPr>
          <p:nvPr/>
        </p:nvCxnSpPr>
        <p:spPr>
          <a:xfrm>
            <a:off x="4521197" y="649107"/>
            <a:ext cx="960159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2E17B3-8C6D-49DF-47C1-DDE2D0F987F8}"/>
                  </a:ext>
                </a:extLst>
              </p:cNvPr>
              <p:cNvSpPr txBox="1"/>
              <p:nvPr/>
            </p:nvSpPr>
            <p:spPr>
              <a:xfrm>
                <a:off x="363871" y="1485992"/>
                <a:ext cx="2920543" cy="589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2E17B3-8C6D-49DF-47C1-DDE2D0F98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71" y="1485992"/>
                <a:ext cx="2920543" cy="589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9F156F-F718-E945-F2D0-204DB48ED1C1}"/>
              </a:ext>
            </a:extLst>
          </p:cNvPr>
          <p:cNvCxnSpPr>
            <a:cxnSpLocks/>
          </p:cNvCxnSpPr>
          <p:nvPr/>
        </p:nvCxnSpPr>
        <p:spPr>
          <a:xfrm flipH="1">
            <a:off x="2769620" y="1491970"/>
            <a:ext cx="256486" cy="1340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692DAB-1972-E1CA-42B0-5B760E3505BB}"/>
              </a:ext>
            </a:extLst>
          </p:cNvPr>
          <p:cNvSpPr txBox="1"/>
          <p:nvPr/>
        </p:nvSpPr>
        <p:spPr>
          <a:xfrm>
            <a:off x="2170094" y="1090792"/>
            <a:ext cx="188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 be invertible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72FF371-B5F2-E61D-0B94-4AF460011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05" y="2868261"/>
            <a:ext cx="8821204" cy="908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DD3127-16C1-C729-F81F-32CB3913C395}"/>
                  </a:ext>
                </a:extLst>
              </p:cNvPr>
              <p:cNvSpPr txBox="1"/>
              <p:nvPr/>
            </p:nvSpPr>
            <p:spPr>
              <a:xfrm>
                <a:off x="5191665" y="1179006"/>
                <a:ext cx="3877472" cy="1009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4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DD3127-16C1-C729-F81F-32CB3913C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665" y="1179006"/>
                <a:ext cx="3877472" cy="1009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35A9AA-2EB9-1586-4193-AF595D952F6F}"/>
                  </a:ext>
                </a:extLst>
              </p:cNvPr>
              <p:cNvSpPr txBox="1"/>
              <p:nvPr/>
            </p:nvSpPr>
            <p:spPr>
              <a:xfrm>
                <a:off x="8054174" y="4668719"/>
                <a:ext cx="1307217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35A9AA-2EB9-1586-4193-AF595D952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174" y="4668719"/>
                <a:ext cx="1307217" cy="424796"/>
              </a:xfrm>
              <a:prstGeom prst="rect">
                <a:avLst/>
              </a:prstGeom>
              <a:blipFill>
                <a:blip r:embed="rId8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CD7AC0-887F-2F7B-14A6-BC778D3E9F3B}"/>
                  </a:ext>
                </a:extLst>
              </p:cNvPr>
              <p:cNvSpPr txBox="1"/>
              <p:nvPr/>
            </p:nvSpPr>
            <p:spPr>
              <a:xfrm>
                <a:off x="5257886" y="4995927"/>
                <a:ext cx="2155783" cy="498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 ≠0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CD7AC0-887F-2F7B-14A6-BC778D3E9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86" y="4995927"/>
                <a:ext cx="2155783" cy="498278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ADB6FA1-35A5-523F-2EA1-DB67F1E71EAA}"/>
                  </a:ext>
                </a:extLst>
              </p:cNvPr>
              <p:cNvSpPr txBox="1"/>
              <p:nvPr/>
            </p:nvSpPr>
            <p:spPr>
              <a:xfrm>
                <a:off x="180043" y="4155956"/>
                <a:ext cx="8405121" cy="833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ADB6FA1-35A5-523F-2EA1-DB67F1E71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3" y="4155956"/>
                <a:ext cx="8405121" cy="8331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16419FD-5295-A8AA-2851-68351DFCAC2E}"/>
                  </a:ext>
                </a:extLst>
              </p:cNvPr>
              <p:cNvSpPr txBox="1"/>
              <p:nvPr/>
            </p:nvSpPr>
            <p:spPr>
              <a:xfrm>
                <a:off x="666859" y="5581312"/>
                <a:ext cx="89835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</a:rPr>
                  <a:t>All </a:t>
                </a:r>
                <a:r>
                  <a:rPr lang="en-US" sz="4000" dirty="0" err="1">
                    <a:solidFill>
                      <a:schemeClr val="accent6">
                        <a:lumMod val="75000"/>
                      </a:schemeClr>
                    </a:solidFill>
                  </a:rPr>
                  <a:t>Lagrangian</a:t>
                </a:r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</a:rPr>
                  <a:t> systems are Hamiltonian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16419FD-5295-A8AA-2851-68351DFCA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9" y="5581312"/>
                <a:ext cx="8983546" cy="707886"/>
              </a:xfrm>
              <a:prstGeom prst="rect">
                <a:avLst/>
              </a:prstGeom>
              <a:blipFill>
                <a:blip r:embed="rId11"/>
                <a:stretch>
                  <a:fillRect t="-15517" r="-6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F1B148-07C5-6077-2CA7-951AE522A843}"/>
              </a:ext>
            </a:extLst>
          </p:cNvPr>
          <p:cNvCxnSpPr>
            <a:cxnSpLocks/>
          </p:cNvCxnSpPr>
          <p:nvPr/>
        </p:nvCxnSpPr>
        <p:spPr>
          <a:xfrm>
            <a:off x="7565529" y="4779822"/>
            <a:ext cx="488645" cy="209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8A0E29-9593-5F9E-7A32-03CABB76E89C}"/>
              </a:ext>
            </a:extLst>
          </p:cNvPr>
          <p:cNvCxnSpPr>
            <a:cxnSpLocks/>
          </p:cNvCxnSpPr>
          <p:nvPr/>
        </p:nvCxnSpPr>
        <p:spPr>
          <a:xfrm flipV="1">
            <a:off x="4692502" y="5238974"/>
            <a:ext cx="565384" cy="1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65E52E7-BA36-E509-DECE-3FBF37C925BE}"/>
              </a:ext>
            </a:extLst>
          </p:cNvPr>
          <p:cNvSpPr txBox="1"/>
          <p:nvPr/>
        </p:nvSpPr>
        <p:spPr>
          <a:xfrm>
            <a:off x="2162707" y="5104593"/>
            <a:ext cx="252979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required for unique solution</a:t>
            </a:r>
          </a:p>
        </p:txBody>
      </p:sp>
    </p:spTree>
    <p:extLst>
      <p:ext uri="{BB962C8B-B14F-4D97-AF65-F5344CB8AC3E}">
        <p14:creationId xmlns:p14="http://schemas.microsoft.com/office/powerpoint/2010/main" val="25929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5ECE224C-8826-784B-B1ED-D41F3459A342}"/>
              </a:ext>
            </a:extLst>
          </p:cNvPr>
          <p:cNvCxnSpPr>
            <a:cxnSpLocks/>
          </p:cNvCxnSpPr>
          <p:nvPr/>
        </p:nvCxnSpPr>
        <p:spPr>
          <a:xfrm>
            <a:off x="440970" y="3589213"/>
            <a:ext cx="91440" cy="9144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571333E9-03AC-F27B-C947-EABE2258AEE7}"/>
              </a:ext>
            </a:extLst>
          </p:cNvPr>
          <p:cNvCxnSpPr>
            <a:cxnSpLocks/>
          </p:cNvCxnSpPr>
          <p:nvPr/>
        </p:nvCxnSpPr>
        <p:spPr>
          <a:xfrm rot="5400000">
            <a:off x="440970" y="3586674"/>
            <a:ext cx="91440" cy="9144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9938F251-EF24-9DF1-1304-AF0BA866C993}"/>
              </a:ext>
            </a:extLst>
          </p:cNvPr>
          <p:cNvCxnSpPr>
            <a:cxnSpLocks/>
          </p:cNvCxnSpPr>
          <p:nvPr/>
        </p:nvCxnSpPr>
        <p:spPr>
          <a:xfrm>
            <a:off x="1227508" y="3584432"/>
            <a:ext cx="91440" cy="9144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30F3C102-E440-6764-99EF-E6F8A2C7A8EF}"/>
              </a:ext>
            </a:extLst>
          </p:cNvPr>
          <p:cNvCxnSpPr>
            <a:cxnSpLocks/>
          </p:cNvCxnSpPr>
          <p:nvPr/>
        </p:nvCxnSpPr>
        <p:spPr>
          <a:xfrm rot="5400000">
            <a:off x="1227508" y="3581893"/>
            <a:ext cx="91440" cy="9144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673ECFF4-A6E2-61D4-AEE8-917EE9ECADC2}"/>
              </a:ext>
            </a:extLst>
          </p:cNvPr>
          <p:cNvCxnSpPr>
            <a:cxnSpLocks/>
          </p:cNvCxnSpPr>
          <p:nvPr/>
        </p:nvCxnSpPr>
        <p:spPr>
          <a:xfrm>
            <a:off x="1967036" y="3586971"/>
            <a:ext cx="91440" cy="9144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AC7DC21F-D92A-1B43-8A61-3DF3C24A5B70}"/>
              </a:ext>
            </a:extLst>
          </p:cNvPr>
          <p:cNvCxnSpPr>
            <a:cxnSpLocks/>
          </p:cNvCxnSpPr>
          <p:nvPr/>
        </p:nvCxnSpPr>
        <p:spPr>
          <a:xfrm rot="5400000">
            <a:off x="1967036" y="3584432"/>
            <a:ext cx="91440" cy="9144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D058EEB8-E3E1-CDA1-3C2A-74749D86EE0B}"/>
              </a:ext>
            </a:extLst>
          </p:cNvPr>
          <p:cNvCxnSpPr>
            <a:cxnSpLocks/>
          </p:cNvCxnSpPr>
          <p:nvPr/>
        </p:nvCxnSpPr>
        <p:spPr>
          <a:xfrm>
            <a:off x="2706564" y="3589510"/>
            <a:ext cx="91440" cy="9144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CC64C247-CDEB-288E-A4EB-DCB073C8D54D}"/>
              </a:ext>
            </a:extLst>
          </p:cNvPr>
          <p:cNvCxnSpPr>
            <a:cxnSpLocks/>
          </p:cNvCxnSpPr>
          <p:nvPr/>
        </p:nvCxnSpPr>
        <p:spPr>
          <a:xfrm rot="5400000">
            <a:off x="2706564" y="3586971"/>
            <a:ext cx="91440" cy="9144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B7C0B1E0-653C-7598-3BF2-8AC09042F73C}"/>
              </a:ext>
            </a:extLst>
          </p:cNvPr>
          <p:cNvCxnSpPr>
            <a:cxnSpLocks/>
          </p:cNvCxnSpPr>
          <p:nvPr/>
        </p:nvCxnSpPr>
        <p:spPr>
          <a:xfrm>
            <a:off x="3446092" y="3592049"/>
            <a:ext cx="91440" cy="9144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46C76A63-6186-43D1-1455-D10C01EDFC81}"/>
              </a:ext>
            </a:extLst>
          </p:cNvPr>
          <p:cNvCxnSpPr>
            <a:cxnSpLocks/>
          </p:cNvCxnSpPr>
          <p:nvPr/>
        </p:nvCxnSpPr>
        <p:spPr>
          <a:xfrm rot="5400000">
            <a:off x="3446092" y="3589510"/>
            <a:ext cx="91440" cy="9144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8DDEE87-721C-0B81-34B1-D36155A47000}"/>
              </a:ext>
            </a:extLst>
          </p:cNvPr>
          <p:cNvSpPr txBox="1"/>
          <p:nvPr/>
        </p:nvSpPr>
        <p:spPr>
          <a:xfrm>
            <a:off x="110259" y="5188557"/>
            <a:ext cx="377416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0" dirty="0">
                <a:ea typeface="Cambria Math" panose="02040503050406030204" pitchFamily="18" charset="0"/>
              </a:rPr>
              <a:t>phase-space diagram for a photon treated as a point particle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2C7E4D7-7D08-2F35-616A-B44A64C1A58C}"/>
              </a:ext>
            </a:extLst>
          </p:cNvPr>
          <p:cNvCxnSpPr>
            <a:cxnSpLocks/>
          </p:cNvCxnSpPr>
          <p:nvPr/>
        </p:nvCxnSpPr>
        <p:spPr>
          <a:xfrm flipV="1">
            <a:off x="4134971" y="2142195"/>
            <a:ext cx="0" cy="29586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6215FDE-43DA-5853-8B9F-2A9713BFF1BB}"/>
              </a:ext>
            </a:extLst>
          </p:cNvPr>
          <p:cNvCxnSpPr>
            <a:cxnSpLocks/>
          </p:cNvCxnSpPr>
          <p:nvPr/>
        </p:nvCxnSpPr>
        <p:spPr>
          <a:xfrm>
            <a:off x="4134971" y="3621225"/>
            <a:ext cx="17817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604F81B-672D-2A63-8637-7B606C3B8AC8}"/>
              </a:ext>
            </a:extLst>
          </p:cNvPr>
          <p:cNvCxnSpPr/>
          <p:nvPr/>
        </p:nvCxnSpPr>
        <p:spPr>
          <a:xfrm flipH="1">
            <a:off x="4134971" y="2142195"/>
            <a:ext cx="1781735" cy="1479030"/>
          </a:xfrm>
          <a:prstGeom prst="lin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92F4F6-47EE-C038-19C2-F6F81785701C}"/>
              </a:ext>
            </a:extLst>
          </p:cNvPr>
          <p:cNvCxnSpPr>
            <a:cxnSpLocks/>
          </p:cNvCxnSpPr>
          <p:nvPr/>
        </p:nvCxnSpPr>
        <p:spPr>
          <a:xfrm flipH="1" flipV="1">
            <a:off x="4134970" y="3620377"/>
            <a:ext cx="1743689" cy="1488317"/>
          </a:xfrm>
          <a:prstGeom prst="lin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ED4BD23-94A1-FCBB-D5CE-BAE9384FAAF8}"/>
                  </a:ext>
                </a:extLst>
              </p:cNvPr>
              <p:cNvSpPr txBox="1"/>
              <p:nvPr/>
            </p:nvSpPr>
            <p:spPr>
              <a:xfrm>
                <a:off x="4173019" y="1939175"/>
                <a:ext cx="178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ED4BD23-94A1-FCBB-D5CE-BAE9384FA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019" y="1939175"/>
                <a:ext cx="178006" cy="369332"/>
              </a:xfrm>
              <a:prstGeom prst="rect">
                <a:avLst/>
              </a:prstGeom>
              <a:blipFill>
                <a:blip r:embed="rId3"/>
                <a:stretch>
                  <a:fillRect r="-68966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C7C045D-9C44-FCD0-C13E-101656600DF3}"/>
                  </a:ext>
                </a:extLst>
              </p:cNvPr>
              <p:cNvSpPr txBox="1"/>
              <p:nvPr/>
            </p:nvSpPr>
            <p:spPr>
              <a:xfrm>
                <a:off x="5708354" y="3694920"/>
                <a:ext cx="184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C7C045D-9C44-FCD0-C13E-101656600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354" y="3694920"/>
                <a:ext cx="184731" cy="369332"/>
              </a:xfrm>
              <a:prstGeom prst="rect">
                <a:avLst/>
              </a:prstGeom>
              <a:blipFill>
                <a:blip r:embed="rId4"/>
                <a:stretch>
                  <a:fillRect r="-8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BB4F2E-11CB-C3E9-A90D-7E3E61EF97A1}"/>
              </a:ext>
            </a:extLst>
          </p:cNvPr>
          <p:cNvCxnSpPr>
            <a:cxnSpLocks/>
          </p:cNvCxnSpPr>
          <p:nvPr/>
        </p:nvCxnSpPr>
        <p:spPr>
          <a:xfrm flipV="1">
            <a:off x="2007581" y="2150006"/>
            <a:ext cx="0" cy="29586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79F3D86-D597-6FE3-F3A5-E013BF22721C}"/>
              </a:ext>
            </a:extLst>
          </p:cNvPr>
          <p:cNvCxnSpPr>
            <a:cxnSpLocks/>
          </p:cNvCxnSpPr>
          <p:nvPr/>
        </p:nvCxnSpPr>
        <p:spPr>
          <a:xfrm>
            <a:off x="230768" y="3629350"/>
            <a:ext cx="358582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46AF28-835E-99AF-FBDD-30F79A15D589}"/>
                  </a:ext>
                </a:extLst>
              </p:cNvPr>
              <p:cNvSpPr txBox="1"/>
              <p:nvPr/>
            </p:nvSpPr>
            <p:spPr>
              <a:xfrm>
                <a:off x="2062129" y="1925434"/>
                <a:ext cx="178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46AF28-835E-99AF-FBDD-30F79A15D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129" y="1925434"/>
                <a:ext cx="178006" cy="369332"/>
              </a:xfrm>
              <a:prstGeom prst="rect">
                <a:avLst/>
              </a:prstGeom>
              <a:blipFill>
                <a:blip r:embed="rId5"/>
                <a:stretch>
                  <a:fillRect r="-7241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B670B2-9B3A-B85C-5E8B-84B6804F3088}"/>
                  </a:ext>
                </a:extLst>
              </p:cNvPr>
              <p:cNvSpPr txBox="1"/>
              <p:nvPr/>
            </p:nvSpPr>
            <p:spPr>
              <a:xfrm>
                <a:off x="3638584" y="3629350"/>
                <a:ext cx="178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B670B2-9B3A-B85C-5E8B-84B6804F3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84" y="3629350"/>
                <a:ext cx="178006" cy="369332"/>
              </a:xfrm>
              <a:prstGeom prst="rect">
                <a:avLst/>
              </a:prstGeom>
              <a:blipFill>
                <a:blip r:embed="rId6"/>
                <a:stretch>
                  <a:fillRect r="-65517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5D6A3A1-84AC-0ED6-45A8-F72F477A48AC}"/>
              </a:ext>
            </a:extLst>
          </p:cNvPr>
          <p:cNvCxnSpPr>
            <a:cxnSpLocks/>
          </p:cNvCxnSpPr>
          <p:nvPr/>
        </p:nvCxnSpPr>
        <p:spPr>
          <a:xfrm flipH="1">
            <a:off x="242047" y="4863953"/>
            <a:ext cx="3547269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F0CE8D0-60E1-BC0F-7148-5CFA23BE1DE2}"/>
              </a:ext>
            </a:extLst>
          </p:cNvPr>
          <p:cNvCxnSpPr>
            <a:cxnSpLocks/>
          </p:cNvCxnSpPr>
          <p:nvPr/>
        </p:nvCxnSpPr>
        <p:spPr>
          <a:xfrm flipH="1">
            <a:off x="233946" y="4451203"/>
            <a:ext cx="3547269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785AC4A-7226-9ECC-BFD0-116C6CDE1E44}"/>
              </a:ext>
            </a:extLst>
          </p:cNvPr>
          <p:cNvCxnSpPr>
            <a:cxnSpLocks/>
          </p:cNvCxnSpPr>
          <p:nvPr/>
        </p:nvCxnSpPr>
        <p:spPr>
          <a:xfrm flipH="1">
            <a:off x="233945" y="4038453"/>
            <a:ext cx="3547269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C96090E-7B15-E705-3044-67E576522909}"/>
              </a:ext>
            </a:extLst>
          </p:cNvPr>
          <p:cNvCxnSpPr>
            <a:cxnSpLocks/>
          </p:cNvCxnSpPr>
          <p:nvPr/>
        </p:nvCxnSpPr>
        <p:spPr>
          <a:xfrm flipH="1">
            <a:off x="233944" y="3216128"/>
            <a:ext cx="3547269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CC7FF7A-EFE0-2CC3-F4D6-84086710B1B0}"/>
              </a:ext>
            </a:extLst>
          </p:cNvPr>
          <p:cNvCxnSpPr>
            <a:cxnSpLocks/>
          </p:cNvCxnSpPr>
          <p:nvPr/>
        </p:nvCxnSpPr>
        <p:spPr>
          <a:xfrm flipH="1">
            <a:off x="237571" y="2803998"/>
            <a:ext cx="3547269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8365EAF-4737-A298-F1B9-AD1CE76A773D}"/>
              </a:ext>
            </a:extLst>
          </p:cNvPr>
          <p:cNvCxnSpPr>
            <a:cxnSpLocks/>
          </p:cNvCxnSpPr>
          <p:nvPr/>
        </p:nvCxnSpPr>
        <p:spPr>
          <a:xfrm flipH="1">
            <a:off x="237571" y="2392513"/>
            <a:ext cx="3547269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90717C6-B90E-6B87-8EB7-80AA76FBE28C}"/>
              </a:ext>
            </a:extLst>
          </p:cNvPr>
          <p:cNvCxnSpPr>
            <a:cxnSpLocks/>
          </p:cNvCxnSpPr>
          <p:nvPr/>
        </p:nvCxnSpPr>
        <p:spPr>
          <a:xfrm>
            <a:off x="533400" y="2392513"/>
            <a:ext cx="209550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5B50005-D4E8-AF4C-095B-9D8040833B7F}"/>
              </a:ext>
            </a:extLst>
          </p:cNvPr>
          <p:cNvCxnSpPr>
            <a:cxnSpLocks/>
          </p:cNvCxnSpPr>
          <p:nvPr/>
        </p:nvCxnSpPr>
        <p:spPr>
          <a:xfrm>
            <a:off x="1273175" y="2392513"/>
            <a:ext cx="209550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8391789-3480-A0CF-3666-E444860B6809}"/>
              </a:ext>
            </a:extLst>
          </p:cNvPr>
          <p:cNvCxnSpPr>
            <a:cxnSpLocks/>
          </p:cNvCxnSpPr>
          <p:nvPr/>
        </p:nvCxnSpPr>
        <p:spPr>
          <a:xfrm>
            <a:off x="2012950" y="2392513"/>
            <a:ext cx="209550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75E6BA2-72F1-154A-25A0-FCEB971A803D}"/>
              </a:ext>
            </a:extLst>
          </p:cNvPr>
          <p:cNvCxnSpPr>
            <a:cxnSpLocks/>
          </p:cNvCxnSpPr>
          <p:nvPr/>
        </p:nvCxnSpPr>
        <p:spPr>
          <a:xfrm>
            <a:off x="2752725" y="2392513"/>
            <a:ext cx="209550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F4D0A6F-AD47-F53B-8B69-40FE85B21F14}"/>
              </a:ext>
            </a:extLst>
          </p:cNvPr>
          <p:cNvCxnSpPr>
            <a:cxnSpLocks/>
          </p:cNvCxnSpPr>
          <p:nvPr/>
        </p:nvCxnSpPr>
        <p:spPr>
          <a:xfrm>
            <a:off x="3492500" y="2392513"/>
            <a:ext cx="209550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D66F3B6-F26F-9ED0-BC76-F7E97D59B5E8}"/>
              </a:ext>
            </a:extLst>
          </p:cNvPr>
          <p:cNvCxnSpPr>
            <a:cxnSpLocks/>
          </p:cNvCxnSpPr>
          <p:nvPr/>
        </p:nvCxnSpPr>
        <p:spPr>
          <a:xfrm>
            <a:off x="533400" y="2803998"/>
            <a:ext cx="209550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DC46766-C590-EC87-35B2-C5DA3DAA5A0E}"/>
              </a:ext>
            </a:extLst>
          </p:cNvPr>
          <p:cNvCxnSpPr>
            <a:cxnSpLocks/>
          </p:cNvCxnSpPr>
          <p:nvPr/>
        </p:nvCxnSpPr>
        <p:spPr>
          <a:xfrm>
            <a:off x="1273175" y="2803998"/>
            <a:ext cx="209550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E934F50-2EB6-7346-71D3-8727B6D68E05}"/>
              </a:ext>
            </a:extLst>
          </p:cNvPr>
          <p:cNvCxnSpPr>
            <a:cxnSpLocks/>
          </p:cNvCxnSpPr>
          <p:nvPr/>
        </p:nvCxnSpPr>
        <p:spPr>
          <a:xfrm>
            <a:off x="2012950" y="2803998"/>
            <a:ext cx="209550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B46D1A9-FA86-0932-1285-F0B8E54990E9}"/>
              </a:ext>
            </a:extLst>
          </p:cNvPr>
          <p:cNvCxnSpPr>
            <a:cxnSpLocks/>
          </p:cNvCxnSpPr>
          <p:nvPr/>
        </p:nvCxnSpPr>
        <p:spPr>
          <a:xfrm>
            <a:off x="2752725" y="2803998"/>
            <a:ext cx="209550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F064E8D-AA67-215E-E912-7F90A6D29D9C}"/>
              </a:ext>
            </a:extLst>
          </p:cNvPr>
          <p:cNvCxnSpPr>
            <a:cxnSpLocks/>
          </p:cNvCxnSpPr>
          <p:nvPr/>
        </p:nvCxnSpPr>
        <p:spPr>
          <a:xfrm>
            <a:off x="3492500" y="2803998"/>
            <a:ext cx="209550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093BF33-0FAB-0812-B858-606354908424}"/>
              </a:ext>
            </a:extLst>
          </p:cNvPr>
          <p:cNvCxnSpPr>
            <a:cxnSpLocks/>
          </p:cNvCxnSpPr>
          <p:nvPr/>
        </p:nvCxnSpPr>
        <p:spPr>
          <a:xfrm>
            <a:off x="533400" y="3216128"/>
            <a:ext cx="209550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5BD16CF-6C56-1E6F-559F-860E2EC7AEE8}"/>
              </a:ext>
            </a:extLst>
          </p:cNvPr>
          <p:cNvCxnSpPr>
            <a:cxnSpLocks/>
          </p:cNvCxnSpPr>
          <p:nvPr/>
        </p:nvCxnSpPr>
        <p:spPr>
          <a:xfrm>
            <a:off x="1273175" y="3216128"/>
            <a:ext cx="209550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A5D926A-095C-1C7B-D2DE-0C7F905E4A0E}"/>
              </a:ext>
            </a:extLst>
          </p:cNvPr>
          <p:cNvCxnSpPr>
            <a:cxnSpLocks/>
          </p:cNvCxnSpPr>
          <p:nvPr/>
        </p:nvCxnSpPr>
        <p:spPr>
          <a:xfrm>
            <a:off x="2012950" y="3216128"/>
            <a:ext cx="209550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E95C25A5-916B-2EDD-69C9-989F4578A8D1}"/>
              </a:ext>
            </a:extLst>
          </p:cNvPr>
          <p:cNvCxnSpPr>
            <a:cxnSpLocks/>
          </p:cNvCxnSpPr>
          <p:nvPr/>
        </p:nvCxnSpPr>
        <p:spPr>
          <a:xfrm>
            <a:off x="2752725" y="3216128"/>
            <a:ext cx="209550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5405F1C3-48B6-1559-CC65-03DF3B15B3AB}"/>
              </a:ext>
            </a:extLst>
          </p:cNvPr>
          <p:cNvCxnSpPr>
            <a:cxnSpLocks/>
          </p:cNvCxnSpPr>
          <p:nvPr/>
        </p:nvCxnSpPr>
        <p:spPr>
          <a:xfrm>
            <a:off x="3492500" y="3216128"/>
            <a:ext cx="209550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C34964B0-BCE7-E271-1C4D-C692B3E74ABC}"/>
              </a:ext>
            </a:extLst>
          </p:cNvPr>
          <p:cNvCxnSpPr>
            <a:cxnSpLocks/>
          </p:cNvCxnSpPr>
          <p:nvPr/>
        </p:nvCxnSpPr>
        <p:spPr>
          <a:xfrm flipH="1">
            <a:off x="3293395" y="4035913"/>
            <a:ext cx="199105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5798CF75-2E15-9698-FCE3-25778D878ECD}"/>
              </a:ext>
            </a:extLst>
          </p:cNvPr>
          <p:cNvCxnSpPr>
            <a:cxnSpLocks/>
          </p:cNvCxnSpPr>
          <p:nvPr/>
        </p:nvCxnSpPr>
        <p:spPr>
          <a:xfrm flipH="1">
            <a:off x="2553620" y="4035913"/>
            <a:ext cx="199105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BC9BF3F5-AF76-ED08-2588-87945E9FC3E0}"/>
              </a:ext>
            </a:extLst>
          </p:cNvPr>
          <p:cNvCxnSpPr>
            <a:cxnSpLocks/>
          </p:cNvCxnSpPr>
          <p:nvPr/>
        </p:nvCxnSpPr>
        <p:spPr>
          <a:xfrm flipH="1">
            <a:off x="1813845" y="4035913"/>
            <a:ext cx="199105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9B1104C9-8737-8280-3BD0-E9AF79961D02}"/>
              </a:ext>
            </a:extLst>
          </p:cNvPr>
          <p:cNvCxnSpPr>
            <a:cxnSpLocks/>
          </p:cNvCxnSpPr>
          <p:nvPr/>
        </p:nvCxnSpPr>
        <p:spPr>
          <a:xfrm flipH="1">
            <a:off x="1074070" y="4035913"/>
            <a:ext cx="199105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1A50629-52A7-7BBE-2D85-F68E01587A0C}"/>
              </a:ext>
            </a:extLst>
          </p:cNvPr>
          <p:cNvCxnSpPr>
            <a:cxnSpLocks/>
          </p:cNvCxnSpPr>
          <p:nvPr/>
        </p:nvCxnSpPr>
        <p:spPr>
          <a:xfrm flipH="1">
            <a:off x="296783" y="4040694"/>
            <a:ext cx="199105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F214DCD7-9E18-C04E-B758-B6DFE685B262}"/>
              </a:ext>
            </a:extLst>
          </p:cNvPr>
          <p:cNvCxnSpPr>
            <a:cxnSpLocks/>
          </p:cNvCxnSpPr>
          <p:nvPr/>
        </p:nvCxnSpPr>
        <p:spPr>
          <a:xfrm flipH="1">
            <a:off x="3293395" y="4448028"/>
            <a:ext cx="199105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6B4D77D4-A8BC-29CD-509B-F52DD7CB1683}"/>
              </a:ext>
            </a:extLst>
          </p:cNvPr>
          <p:cNvCxnSpPr>
            <a:cxnSpLocks/>
          </p:cNvCxnSpPr>
          <p:nvPr/>
        </p:nvCxnSpPr>
        <p:spPr>
          <a:xfrm flipH="1">
            <a:off x="2553620" y="4448028"/>
            <a:ext cx="199105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21C719B-7104-0C9F-4EE6-A8B0538431C6}"/>
              </a:ext>
            </a:extLst>
          </p:cNvPr>
          <p:cNvCxnSpPr>
            <a:cxnSpLocks/>
          </p:cNvCxnSpPr>
          <p:nvPr/>
        </p:nvCxnSpPr>
        <p:spPr>
          <a:xfrm flipH="1">
            <a:off x="1813845" y="4448028"/>
            <a:ext cx="199105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A1CE8D65-7551-BD74-E928-4C23117EE4E4}"/>
              </a:ext>
            </a:extLst>
          </p:cNvPr>
          <p:cNvCxnSpPr>
            <a:cxnSpLocks/>
          </p:cNvCxnSpPr>
          <p:nvPr/>
        </p:nvCxnSpPr>
        <p:spPr>
          <a:xfrm flipH="1">
            <a:off x="1074070" y="4448028"/>
            <a:ext cx="199105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ACCE251-0699-2FD8-3315-52890A864BA0}"/>
              </a:ext>
            </a:extLst>
          </p:cNvPr>
          <p:cNvCxnSpPr>
            <a:cxnSpLocks/>
          </p:cNvCxnSpPr>
          <p:nvPr/>
        </p:nvCxnSpPr>
        <p:spPr>
          <a:xfrm flipH="1">
            <a:off x="296783" y="4452809"/>
            <a:ext cx="199105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E535C8FF-8489-25E4-8811-F80CBFEBC7CE}"/>
              </a:ext>
            </a:extLst>
          </p:cNvPr>
          <p:cNvCxnSpPr>
            <a:cxnSpLocks/>
          </p:cNvCxnSpPr>
          <p:nvPr/>
        </p:nvCxnSpPr>
        <p:spPr>
          <a:xfrm flipH="1">
            <a:off x="3298617" y="4863953"/>
            <a:ext cx="199105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586FB9E-BDC9-7E01-0DDF-8657B22EFFB7}"/>
              </a:ext>
            </a:extLst>
          </p:cNvPr>
          <p:cNvCxnSpPr>
            <a:cxnSpLocks/>
          </p:cNvCxnSpPr>
          <p:nvPr/>
        </p:nvCxnSpPr>
        <p:spPr>
          <a:xfrm flipH="1">
            <a:off x="2558842" y="4863953"/>
            <a:ext cx="199105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D580BC64-1DD1-5755-5861-768B26B1C386}"/>
              </a:ext>
            </a:extLst>
          </p:cNvPr>
          <p:cNvCxnSpPr>
            <a:cxnSpLocks/>
          </p:cNvCxnSpPr>
          <p:nvPr/>
        </p:nvCxnSpPr>
        <p:spPr>
          <a:xfrm flipH="1">
            <a:off x="1819067" y="4863953"/>
            <a:ext cx="199105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53735D00-C487-5347-F0BC-6ECCF9B37775}"/>
              </a:ext>
            </a:extLst>
          </p:cNvPr>
          <p:cNvCxnSpPr>
            <a:cxnSpLocks/>
          </p:cNvCxnSpPr>
          <p:nvPr/>
        </p:nvCxnSpPr>
        <p:spPr>
          <a:xfrm flipH="1">
            <a:off x="1079292" y="4863953"/>
            <a:ext cx="199105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B77F4BBB-6486-4123-CEAC-ECD58689398C}"/>
              </a:ext>
            </a:extLst>
          </p:cNvPr>
          <p:cNvCxnSpPr>
            <a:cxnSpLocks/>
          </p:cNvCxnSpPr>
          <p:nvPr/>
        </p:nvCxnSpPr>
        <p:spPr>
          <a:xfrm flipH="1">
            <a:off x="302005" y="4861114"/>
            <a:ext cx="199105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6F438B-B14A-513C-FD3F-51A57A52E4A6}"/>
                  </a:ext>
                </a:extLst>
              </p:cNvPr>
              <p:cNvSpPr txBox="1"/>
              <p:nvPr/>
            </p:nvSpPr>
            <p:spPr>
              <a:xfrm>
                <a:off x="3989778" y="5199921"/>
                <a:ext cx="3309568" cy="464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dirty="0">
                    <a:ea typeface="Cambria Math" panose="02040503050406030204" pitchFamily="18" charset="0"/>
                  </a:rPr>
                  <a:t>plot of the Hamiltonian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6F438B-B14A-513C-FD3F-51A57A52E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778" y="5199921"/>
                <a:ext cx="3309568" cy="464166"/>
              </a:xfrm>
              <a:prstGeom prst="rect">
                <a:avLst/>
              </a:prstGeom>
              <a:blipFill>
                <a:blip r:embed="rId7"/>
                <a:stretch>
                  <a:fillRect l="-737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F795EA-D22D-11CA-182E-B0E8EC483A0F}"/>
              </a:ext>
            </a:extLst>
          </p:cNvPr>
          <p:cNvCxnSpPr>
            <a:cxnSpLocks/>
          </p:cNvCxnSpPr>
          <p:nvPr/>
        </p:nvCxnSpPr>
        <p:spPr>
          <a:xfrm>
            <a:off x="7016395" y="3112571"/>
            <a:ext cx="415488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7A3CFC-52E1-9BD0-128E-7FA03768E68B}"/>
              </a:ext>
            </a:extLst>
          </p:cNvPr>
          <p:cNvCxnSpPr>
            <a:cxnSpLocks/>
          </p:cNvCxnSpPr>
          <p:nvPr/>
        </p:nvCxnSpPr>
        <p:spPr>
          <a:xfrm flipV="1">
            <a:off x="9093835" y="1930298"/>
            <a:ext cx="0" cy="23645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B3EE03-4D44-6708-8003-BD13E3AD8AA2}"/>
              </a:ext>
            </a:extLst>
          </p:cNvPr>
          <p:cNvCxnSpPr>
            <a:cxnSpLocks/>
          </p:cNvCxnSpPr>
          <p:nvPr/>
        </p:nvCxnSpPr>
        <p:spPr>
          <a:xfrm flipH="1" flipV="1">
            <a:off x="7039051" y="3615203"/>
            <a:ext cx="2042480" cy="10347"/>
          </a:xfrm>
          <a:prstGeom prst="lin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F179C30-1E79-C220-DECD-504906C66031}"/>
                  </a:ext>
                </a:extLst>
              </p:cNvPr>
              <p:cNvSpPr txBox="1"/>
              <p:nvPr/>
            </p:nvSpPr>
            <p:spPr>
              <a:xfrm>
                <a:off x="11236301" y="2918884"/>
                <a:ext cx="178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F179C30-1E79-C220-DECD-504906C66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6301" y="2918884"/>
                <a:ext cx="178006" cy="369332"/>
              </a:xfrm>
              <a:prstGeom prst="rect">
                <a:avLst/>
              </a:prstGeom>
              <a:blipFill>
                <a:blip r:embed="rId8"/>
                <a:stretch>
                  <a:fillRect r="-7241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82F1E7E4-5496-A766-90BD-ABF60B530AAD}"/>
                  </a:ext>
                </a:extLst>
              </p:cNvPr>
              <p:cNvSpPr txBox="1"/>
              <p:nvPr/>
            </p:nvSpPr>
            <p:spPr>
              <a:xfrm>
                <a:off x="8785075" y="1688971"/>
                <a:ext cx="178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82F1E7E4-5496-A766-90BD-ABF60B530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075" y="1688971"/>
                <a:ext cx="178006" cy="369332"/>
              </a:xfrm>
              <a:prstGeom prst="rect">
                <a:avLst/>
              </a:prstGeom>
              <a:blipFill>
                <a:blip r:embed="rId9"/>
                <a:stretch>
                  <a:fillRect r="-5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TextBox 224">
            <a:extLst>
              <a:ext uri="{FF2B5EF4-FFF2-40B4-BE49-F238E27FC236}">
                <a16:creationId xmlns:a16="http://schemas.microsoft.com/office/drawing/2014/main" id="{C9D99A14-5D28-9700-0E1A-B1D347A79EC2}"/>
              </a:ext>
            </a:extLst>
          </p:cNvPr>
          <p:cNvSpPr txBox="1"/>
          <p:nvPr/>
        </p:nvSpPr>
        <p:spPr>
          <a:xfrm>
            <a:off x="7016395" y="2360071"/>
            <a:ext cx="152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invertible!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366A62CE-B6AD-1E5A-E23B-8A8F3BED90FE}"/>
              </a:ext>
            </a:extLst>
          </p:cNvPr>
          <p:cNvSpPr txBox="1"/>
          <p:nvPr/>
        </p:nvSpPr>
        <p:spPr>
          <a:xfrm>
            <a:off x="262676" y="150047"/>
            <a:ext cx="4730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Photon as a particle</a:t>
            </a:r>
            <a:endParaRPr lang="en-US" sz="4400" b="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D9CDF21-02A2-8583-B35A-E488850D22B7}"/>
                  </a:ext>
                </a:extLst>
              </p:cNvPr>
              <p:cNvSpPr txBox="1"/>
              <p:nvPr/>
            </p:nvSpPr>
            <p:spPr>
              <a:xfrm>
                <a:off x="5621398" y="120619"/>
                <a:ext cx="3217547" cy="1551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=0 </m:t>
                      </m:r>
                    </m:oMath>
                  </m:oMathPara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D9CDF21-02A2-8583-B35A-E488850D2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398" y="120619"/>
                <a:ext cx="3217547" cy="15514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27EC2064-9625-44DB-FC42-E86030AE0F5B}"/>
                  </a:ext>
                </a:extLst>
              </p:cNvPr>
              <p:cNvSpPr txBox="1"/>
              <p:nvPr/>
            </p:nvSpPr>
            <p:spPr>
              <a:xfrm>
                <a:off x="262676" y="1053039"/>
                <a:ext cx="46212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3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27EC2064-9625-44DB-FC42-E86030AE0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76" y="1053039"/>
                <a:ext cx="4621201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650CEB-E76A-01F5-76A0-BFC437B4C69B}"/>
              </a:ext>
            </a:extLst>
          </p:cNvPr>
          <p:cNvCxnSpPr>
            <a:cxnSpLocks/>
          </p:cNvCxnSpPr>
          <p:nvPr/>
        </p:nvCxnSpPr>
        <p:spPr>
          <a:xfrm flipH="1" flipV="1">
            <a:off x="9096118" y="2564306"/>
            <a:ext cx="2042480" cy="10347"/>
          </a:xfrm>
          <a:prstGeom prst="lin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F202D0-0454-6E50-47F3-84FCEED014C7}"/>
                  </a:ext>
                </a:extLst>
              </p:cNvPr>
              <p:cNvSpPr txBox="1"/>
              <p:nvPr/>
            </p:nvSpPr>
            <p:spPr>
              <a:xfrm>
                <a:off x="9093140" y="3415836"/>
                <a:ext cx="178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F202D0-0454-6E50-47F3-84FCEED01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140" y="3415836"/>
                <a:ext cx="178006" cy="369332"/>
              </a:xfrm>
              <a:prstGeom prst="rect">
                <a:avLst/>
              </a:prstGeom>
              <a:blipFill>
                <a:blip r:embed="rId12"/>
                <a:stretch>
                  <a:fillRect r="-1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F0FECB-08EF-7BF0-E539-675C0BDE0C45}"/>
                  </a:ext>
                </a:extLst>
              </p:cNvPr>
              <p:cNvSpPr txBox="1"/>
              <p:nvPr/>
            </p:nvSpPr>
            <p:spPr>
              <a:xfrm>
                <a:off x="8823324" y="2360071"/>
                <a:ext cx="178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F0FECB-08EF-7BF0-E539-675C0BDE0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324" y="2360071"/>
                <a:ext cx="178006" cy="369332"/>
              </a:xfrm>
              <a:prstGeom prst="rect">
                <a:avLst/>
              </a:prstGeom>
              <a:blipFill>
                <a:blip r:embed="rId13"/>
                <a:stretch>
                  <a:fillRect r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44A468DD-F043-2B75-9D6C-E1FC934B1B8A}"/>
              </a:ext>
            </a:extLst>
          </p:cNvPr>
          <p:cNvSpPr/>
          <p:nvPr/>
        </p:nvSpPr>
        <p:spPr>
          <a:xfrm>
            <a:off x="4814632" y="681804"/>
            <a:ext cx="4984533" cy="34325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92D0F1-3D2E-9B7B-53DB-4EAEB0322270}"/>
              </a:ext>
            </a:extLst>
          </p:cNvPr>
          <p:cNvSpPr/>
          <p:nvPr/>
        </p:nvSpPr>
        <p:spPr>
          <a:xfrm>
            <a:off x="672624" y="681804"/>
            <a:ext cx="6735619" cy="34325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91E2B-C48C-A9E2-C707-96F47BDE99D5}"/>
              </a:ext>
            </a:extLst>
          </p:cNvPr>
          <p:cNvSpPr txBox="1"/>
          <p:nvPr/>
        </p:nvSpPr>
        <p:spPr>
          <a:xfrm>
            <a:off x="2207684" y="1859487"/>
            <a:ext cx="2019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Newtonian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4AA6A37-48FA-AB62-B456-6C79153B221E}"/>
              </a:ext>
            </a:extLst>
          </p:cNvPr>
          <p:cNvSpPr/>
          <p:nvPr/>
        </p:nvSpPr>
        <p:spPr>
          <a:xfrm>
            <a:off x="4814632" y="971887"/>
            <a:ext cx="2600700" cy="2852420"/>
          </a:xfrm>
          <a:custGeom>
            <a:avLst/>
            <a:gdLst>
              <a:gd name="connsiteX0" fmla="*/ 1106067 w 2600700"/>
              <a:gd name="connsiteY0" fmla="*/ 0 h 2852420"/>
              <a:gd name="connsiteX1" fmla="*/ 1115865 w 2600700"/>
              <a:gd name="connsiteY1" fmla="*/ 3033 h 2852420"/>
              <a:gd name="connsiteX2" fmla="*/ 2600700 w 2600700"/>
              <a:gd name="connsiteY2" fmla="*/ 1426210 h 2852420"/>
              <a:gd name="connsiteX3" fmla="*/ 1115865 w 2600700"/>
              <a:gd name="connsiteY3" fmla="*/ 2849387 h 2852420"/>
              <a:gd name="connsiteX4" fmla="*/ 1106067 w 2600700"/>
              <a:gd name="connsiteY4" fmla="*/ 2852420 h 2852420"/>
              <a:gd name="connsiteX5" fmla="*/ 1098817 w 2600700"/>
              <a:gd name="connsiteY5" fmla="*/ 2849387 h 2852420"/>
              <a:gd name="connsiteX6" fmla="*/ 0 w 2600700"/>
              <a:gd name="connsiteY6" fmla="*/ 1426210 h 2852420"/>
              <a:gd name="connsiteX7" fmla="*/ 1098817 w 2600700"/>
              <a:gd name="connsiteY7" fmla="*/ 3033 h 285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0700" h="2852420">
                <a:moveTo>
                  <a:pt x="1106067" y="0"/>
                </a:moveTo>
                <a:lnTo>
                  <a:pt x="1115865" y="3033"/>
                </a:lnTo>
                <a:cubicBezTo>
                  <a:pt x="2011708" y="311463"/>
                  <a:pt x="2600700" y="833784"/>
                  <a:pt x="2600700" y="1426210"/>
                </a:cubicBezTo>
                <a:cubicBezTo>
                  <a:pt x="2600700" y="2018636"/>
                  <a:pt x="2011708" y="2540957"/>
                  <a:pt x="1115865" y="2849387"/>
                </a:cubicBezTo>
                <a:lnTo>
                  <a:pt x="1106067" y="2852420"/>
                </a:lnTo>
                <a:lnTo>
                  <a:pt x="1098817" y="2849387"/>
                </a:lnTo>
                <a:cubicBezTo>
                  <a:pt x="435870" y="2540957"/>
                  <a:pt x="0" y="2018636"/>
                  <a:pt x="0" y="1426210"/>
                </a:cubicBezTo>
                <a:cubicBezTo>
                  <a:pt x="0" y="833784"/>
                  <a:pt x="435870" y="311463"/>
                  <a:pt x="1098817" y="3033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34915-2FFF-041E-3865-6B6C935AE4B0}"/>
              </a:ext>
            </a:extLst>
          </p:cNvPr>
          <p:cNvSpPr txBox="1"/>
          <p:nvPr/>
        </p:nvSpPr>
        <p:spPr>
          <a:xfrm>
            <a:off x="5115541" y="1859487"/>
            <a:ext cx="1998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Lagrangian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A8AE4-5ACA-2FB2-FCF4-F1E1FFBD364A}"/>
              </a:ext>
            </a:extLst>
          </p:cNvPr>
          <p:cNvSpPr txBox="1"/>
          <p:nvPr/>
        </p:nvSpPr>
        <p:spPr>
          <a:xfrm>
            <a:off x="7415331" y="1859487"/>
            <a:ext cx="2230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Hamiltonian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2903F45-4808-F593-5AB6-C4E90AA1EBA5}"/>
              </a:ext>
            </a:extLst>
          </p:cNvPr>
          <p:cNvSpPr/>
          <p:nvPr/>
        </p:nvSpPr>
        <p:spPr>
          <a:xfrm>
            <a:off x="4814632" y="681804"/>
            <a:ext cx="4984533" cy="3432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CD026F-A46C-A41A-09E2-B51CE20A447C}"/>
              </a:ext>
            </a:extLst>
          </p:cNvPr>
          <p:cNvSpPr/>
          <p:nvPr/>
        </p:nvSpPr>
        <p:spPr>
          <a:xfrm>
            <a:off x="679712" y="681804"/>
            <a:ext cx="6735619" cy="34325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94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676-84FA-2122-DDC1-DAF6C7BE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 equivalent characterizations of Hamiltonian mechanics single DOF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38501-E5C4-6B03-DABF-E2F37EE91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9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9626F8-487B-E2A5-8C9C-B828964A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1053C0-7EF4-5D33-18DB-1D953203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9FA656-95E7-7B48-38D6-E5E75FFA1D89}"/>
              </a:ext>
            </a:extLst>
          </p:cNvPr>
          <p:cNvSpPr txBox="1"/>
          <p:nvPr/>
        </p:nvSpPr>
        <p:spPr>
          <a:xfrm>
            <a:off x="1136374" y="321445"/>
            <a:ext cx="991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Hamilton’s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9B304C-2170-EB4C-B05A-259B1C7696A8}"/>
                  </a:ext>
                </a:extLst>
              </p:cNvPr>
              <p:cNvSpPr/>
              <p:nvPr/>
            </p:nvSpPr>
            <p:spPr>
              <a:xfrm>
                <a:off x="309843" y="3147155"/>
                <a:ext cx="2449645" cy="1238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𝑑𝑝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𝜕</m:t>
                          </m:r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𝜕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9B304C-2170-EB4C-B05A-259B1C769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43" y="3147155"/>
                <a:ext cx="2449645" cy="12389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935A27-1F1A-9C23-FC34-072DF5053D67}"/>
                  </a:ext>
                </a:extLst>
              </p:cNvPr>
              <p:cNvSpPr txBox="1"/>
              <p:nvPr/>
            </p:nvSpPr>
            <p:spPr>
              <a:xfrm>
                <a:off x="521279" y="1430093"/>
                <a:ext cx="2026773" cy="1238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𝜕</m:t>
                          </m:r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𝜕</m:t>
                          </m:r>
                          <m:r>
                            <a:rPr lang="en-US" sz="3600" i="1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935A27-1F1A-9C23-FC34-072DF5053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79" y="1430093"/>
                <a:ext cx="2026773" cy="12389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AF5946-AC6C-7373-BC59-2D8969C43C4D}"/>
                  </a:ext>
                </a:extLst>
              </p:cNvPr>
              <p:cNvSpPr txBox="1"/>
              <p:nvPr/>
            </p:nvSpPr>
            <p:spPr>
              <a:xfrm>
                <a:off x="4098787" y="1685623"/>
                <a:ext cx="31785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0" i="1" smtClean="0">
                          <a:latin typeface="Cambria Math"/>
                        </a:rPr>
                        <m:t>,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𝑝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AF5946-AC6C-7373-BC59-2D8969C43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87" y="1685623"/>
                <a:ext cx="31785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6BAD3D-ADF6-9D4E-1F99-29A320FC9B61}"/>
                  </a:ext>
                </a:extLst>
              </p:cNvPr>
              <p:cNvSpPr txBox="1"/>
              <p:nvPr/>
            </p:nvSpPr>
            <p:spPr>
              <a:xfrm>
                <a:off x="8357296" y="1664238"/>
                <a:ext cx="2203167" cy="689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6BAD3D-ADF6-9D4E-1F99-29A320FC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296" y="1664238"/>
                <a:ext cx="2203167" cy="689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8D4561F-8E33-7D59-63DC-2E57FFEF60EC}"/>
                  </a:ext>
                </a:extLst>
              </p:cNvPr>
              <p:cNvSpPr/>
              <p:nvPr/>
            </p:nvSpPr>
            <p:spPr>
              <a:xfrm>
                <a:off x="4093978" y="3263824"/>
                <a:ext cx="31833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i="1">
                          <a:latin typeface="Cambria Math"/>
                        </a:rPr>
                        <m:t>, </m:t>
                      </m:r>
                      <m:r>
                        <a:rPr lang="en-US" sz="3600" i="1">
                          <a:latin typeface="Cambria Math"/>
                        </a:rPr>
                        <m:t>𝑝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8D4561F-8E33-7D59-63DC-2E57FFEF6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978" y="3263824"/>
                <a:ext cx="318337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0B879E3-86E9-0506-7032-B3EB9EA592B6}"/>
                  </a:ext>
                </a:extLst>
              </p:cNvPr>
              <p:cNvSpPr/>
              <p:nvPr/>
            </p:nvSpPr>
            <p:spPr>
              <a:xfrm>
                <a:off x="8184972" y="3077553"/>
                <a:ext cx="2547813" cy="689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0B879E3-86E9-0506-7032-B3EB9EA59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972" y="3077553"/>
                <a:ext cx="2547813" cy="6890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C120B7F-C6D8-9379-1B1E-BA53F7FC2EF5}"/>
              </a:ext>
            </a:extLst>
          </p:cNvPr>
          <p:cNvSpPr txBox="1"/>
          <p:nvPr/>
        </p:nvSpPr>
        <p:spPr>
          <a:xfrm>
            <a:off x="9587254" y="321445"/>
            <a:ext cx="216758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(HM-1D)</a:t>
            </a:r>
          </a:p>
        </p:txBody>
      </p:sp>
    </p:spTree>
    <p:extLst>
      <p:ext uri="{BB962C8B-B14F-4D97-AF65-F5344CB8AC3E}">
        <p14:creationId xmlns:p14="http://schemas.microsoft.com/office/powerpoint/2010/main" val="287608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3D1C9B-FEF2-91A8-BEC9-B49A20257C2A}"/>
              </a:ext>
            </a:extLst>
          </p:cNvPr>
          <p:cNvGrpSpPr/>
          <p:nvPr/>
        </p:nvGrpSpPr>
        <p:grpSpPr>
          <a:xfrm>
            <a:off x="306878" y="401810"/>
            <a:ext cx="5488029" cy="5514878"/>
            <a:chOff x="306878" y="401810"/>
            <a:chExt cx="5488029" cy="55148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A93B530-FAF0-681C-A33D-A1E5382E23BD}"/>
                </a:ext>
              </a:extLst>
            </p:cNvPr>
            <p:cNvGrpSpPr/>
            <p:nvPr/>
          </p:nvGrpSpPr>
          <p:grpSpPr>
            <a:xfrm>
              <a:off x="306878" y="401810"/>
              <a:ext cx="5488029" cy="5514878"/>
              <a:chOff x="306878" y="401810"/>
              <a:chExt cx="5488029" cy="551487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ED20F4-63BC-545B-ED81-75BDD60D49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878" y="430288"/>
                <a:ext cx="5486400" cy="5486400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E78CF320-214F-3C87-3757-9817DF8910B6}"/>
                  </a:ext>
                </a:extLst>
              </p:cNvPr>
              <p:cNvGrpSpPr/>
              <p:nvPr/>
            </p:nvGrpSpPr>
            <p:grpSpPr>
              <a:xfrm>
                <a:off x="308507" y="401810"/>
                <a:ext cx="5486400" cy="5514878"/>
                <a:chOff x="565964" y="854578"/>
                <a:chExt cx="5486400" cy="5514878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A1092359-7E3B-B9CA-7281-781FAA929A2F}"/>
                    </a:ext>
                  </a:extLst>
                </p:cNvPr>
                <p:cNvGrpSpPr/>
                <p:nvPr/>
              </p:nvGrpSpPr>
              <p:grpSpPr>
                <a:xfrm>
                  <a:off x="565964" y="854578"/>
                  <a:ext cx="5486400" cy="5514878"/>
                  <a:chOff x="565964" y="854578"/>
                  <a:chExt cx="5486400" cy="55148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6" name="TextBox 75">
                        <a:extLst>
                          <a:ext uri="{FF2B5EF4-FFF2-40B4-BE49-F238E27FC236}">
                            <a16:creationId xmlns:a16="http://schemas.microsoft.com/office/drawing/2014/main" id="{D1D2CDC3-C8E6-BD81-88BF-D430559F9D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015299" y="854578"/>
                        <a:ext cx="250103" cy="4924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108" name="TextBox 107">
                        <a:extLst>
                          <a:ext uri="{FF2B5EF4-FFF2-40B4-BE49-F238E27FC236}">
                            <a16:creationId xmlns:a16="http://schemas.microsoft.com/office/drawing/2014/main" id="{1428C732-98C9-C689-5CC9-E0A4E35D7DF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15299" y="854578"/>
                        <a:ext cx="250103" cy="492443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7A718F42-139D-ED25-EFE8-56A0F8BCF7E6}"/>
                      </a:ext>
                    </a:extLst>
                  </p:cNvPr>
                  <p:cNvGrpSpPr/>
                  <p:nvPr/>
                </p:nvGrpSpPr>
                <p:grpSpPr>
                  <a:xfrm>
                    <a:off x="565964" y="883621"/>
                    <a:ext cx="5486400" cy="5485835"/>
                    <a:chOff x="3878442" y="1338439"/>
                    <a:chExt cx="3840480" cy="3840480"/>
                  </a:xfrm>
                </p:grpSpPr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C5BBDB1F-B7AF-F07F-E758-A60234EBC8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798682" y="1338439"/>
                      <a:ext cx="0" cy="384048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EFD9BB40-FB9C-DA24-CD33-235D84D754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5798682" y="1338439"/>
                      <a:ext cx="0" cy="384048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716EBD90-CB3D-A289-F399-FCBA2D9ADC28}"/>
                    </a:ext>
                  </a:extLst>
                </p:cNvPr>
                <p:cNvGrpSpPr/>
                <p:nvPr/>
              </p:nvGrpSpPr>
              <p:grpSpPr>
                <a:xfrm>
                  <a:off x="1396955" y="1727150"/>
                  <a:ext cx="3821161" cy="3820765"/>
                  <a:chOff x="1396955" y="1727150"/>
                  <a:chExt cx="3821161" cy="3820765"/>
                </a:xfrm>
              </p:grpSpPr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CB0D9E98-65DC-0012-28D8-0091F441B5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074903" y="2405028"/>
                    <a:ext cx="2465264" cy="2465008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4475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004475"/>
                      </a:solidFill>
                    </a:endParaRPr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1CBD0B82-6D1A-C4BD-191C-C1F3FC3677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67956" y="2898030"/>
                    <a:ext cx="1479158" cy="1479004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2D4D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002D4D"/>
                      </a:solidFill>
                    </a:endParaRPr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52B2B16C-C1A1-FE50-E96C-C95A6A50888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396955" y="1727150"/>
                    <a:ext cx="3821161" cy="382076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6BB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F2EF7C4B-BA58-898C-0EFE-D03B78E4AE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705111" y="2035275"/>
                    <a:ext cx="3204848" cy="3204516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579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FF3333"/>
                      </a:solidFill>
                    </a:endParaRPr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021E7DB3-9647-C9BC-620C-E18FCB277E91}"/>
                    </a:ext>
                  </a:extLst>
                </p:cNvPr>
                <p:cNvGrpSpPr/>
                <p:nvPr/>
              </p:nvGrpSpPr>
              <p:grpSpPr>
                <a:xfrm>
                  <a:off x="2985810" y="2345105"/>
                  <a:ext cx="2238039" cy="1235301"/>
                  <a:chOff x="2985810" y="2345105"/>
                  <a:chExt cx="2238039" cy="123530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>
                        <a:extLst>
                          <a:ext uri="{FF2B5EF4-FFF2-40B4-BE49-F238E27FC236}">
                            <a16:creationId xmlns:a16="http://schemas.microsoft.com/office/drawing/2014/main" id="{AAE9D704-4D96-E8C1-F54E-2C637528FEA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985810" y="3211112"/>
                        <a:ext cx="872483" cy="3692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001F35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b="0" i="1" smtClean="0">
                                  <a:solidFill>
                                    <a:srgbClr val="001F35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m:oMathPara>
                        </a14:m>
                        <a:endParaRPr lang="en-US" sz="2400" dirty="0">
                          <a:solidFill>
                            <a:srgbClr val="001F35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44" name="TextBox 343">
                        <a:extLst>
                          <a:ext uri="{FF2B5EF4-FFF2-40B4-BE49-F238E27FC236}">
                            <a16:creationId xmlns:a16="http://schemas.microsoft.com/office/drawing/2014/main" id="{E0E1111B-4830-9125-070D-0FBC74555CE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85810" y="3211112"/>
                        <a:ext cx="872483" cy="369294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l="-8392" r="-7692" b="-65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Box 68">
                        <a:extLst>
                          <a:ext uri="{FF2B5EF4-FFF2-40B4-BE49-F238E27FC236}">
                            <a16:creationId xmlns:a16="http://schemas.microsoft.com/office/drawing/2014/main" id="{E9290102-1B60-3F47-B48C-B5609F9E8AD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383971" y="2714399"/>
                        <a:ext cx="238847" cy="3692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00447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m:oMathPara>
                        </a14:m>
                        <a:endParaRPr lang="en-US" sz="2400" dirty="0">
                          <a:solidFill>
                            <a:srgbClr val="004475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45" name="TextBox 344">
                        <a:extLst>
                          <a:ext uri="{FF2B5EF4-FFF2-40B4-BE49-F238E27FC236}">
                            <a16:creationId xmlns:a16="http://schemas.microsoft.com/office/drawing/2014/main" id="{0C46DE6B-A982-6BE2-B977-0D462AC477E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83971" y="2714399"/>
                        <a:ext cx="238847" cy="369294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30769" r="-30769" b="-65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>
                        <a:extLst>
                          <a:ext uri="{FF2B5EF4-FFF2-40B4-BE49-F238E27FC236}">
                            <a16:creationId xmlns:a16="http://schemas.microsoft.com/office/drawing/2014/main" id="{C511B0CD-E5A9-7A3E-75FC-07E185DDDF3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81620" y="2529752"/>
                        <a:ext cx="238847" cy="3692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00579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m:oMathPara>
                        </a14:m>
                        <a:endParaRPr lang="en-US" sz="2400" dirty="0">
                          <a:solidFill>
                            <a:srgbClr val="005796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46" name="TextBox 345">
                        <a:extLst>
                          <a:ext uri="{FF2B5EF4-FFF2-40B4-BE49-F238E27FC236}">
                            <a16:creationId xmlns:a16="http://schemas.microsoft.com/office/drawing/2014/main" id="{C23917A6-46D5-4EA1-309A-38A820C3108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81620" y="2529752"/>
                        <a:ext cx="238847" cy="369294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l="-30769" r="-30769" b="-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1" name="TextBox 70">
                        <a:extLst>
                          <a:ext uri="{FF2B5EF4-FFF2-40B4-BE49-F238E27FC236}">
                            <a16:creationId xmlns:a16="http://schemas.microsoft.com/office/drawing/2014/main" id="{7EC64C8E-5A31-1EED-85FD-E5B7EC51585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85002" y="2345105"/>
                        <a:ext cx="238847" cy="3692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006BB7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400" dirty="0">
                          <a:solidFill>
                            <a:srgbClr val="006BB7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47" name="TextBox 346">
                        <a:extLst>
                          <a:ext uri="{FF2B5EF4-FFF2-40B4-BE49-F238E27FC236}">
                            <a16:creationId xmlns:a16="http://schemas.microsoft.com/office/drawing/2014/main" id="{92BB0709-C94A-E261-E2CF-6FBE04ABE5F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85002" y="2345105"/>
                        <a:ext cx="238847" cy="369294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l="-30769" r="-30769" b="-65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53E8366-AB42-717D-B0BA-0144683392FB}"/>
                </a:ext>
              </a:extLst>
            </p:cNvPr>
            <p:cNvGrpSpPr/>
            <p:nvPr/>
          </p:nvGrpSpPr>
          <p:grpSpPr>
            <a:xfrm>
              <a:off x="667470" y="804296"/>
              <a:ext cx="4783257" cy="4770688"/>
              <a:chOff x="667470" y="804296"/>
              <a:chExt cx="4783257" cy="4770688"/>
            </a:xfrm>
          </p:grpSpPr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7D771F4E-4087-49CC-B3A3-33153EE375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5091" y="2225705"/>
                <a:ext cx="0" cy="22699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BBB9F01D-1337-67C3-E851-8097A50483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9209" y="3170074"/>
                <a:ext cx="225983" cy="4141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13A8D97B-37CC-4BCB-515A-171FD7EFFD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5091" y="3915067"/>
                <a:ext cx="0" cy="22699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888E2D0E-6ECC-AC7C-ADBF-ABE98D5799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9355" y="3174368"/>
                <a:ext cx="231251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3AAD3BCD-DB8B-734F-109E-B6F329BCF08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3580804" y="3687806"/>
                <a:ext cx="158189" cy="15817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6EB4A0B3-AA30-263C-7C51-364B0EEA0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42772" y="3672790"/>
                <a:ext cx="158189" cy="15817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0E7F5831-1218-6D4F-54E3-CC5EAF414C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57112" y="2518116"/>
                <a:ext cx="158189" cy="15817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4AA1E75F-624E-46D5-FC1A-0953592821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75471" y="2514641"/>
                <a:ext cx="158189" cy="15817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E4FEC6EF-6B00-D041-5A6D-32317B4AA3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3455" y="3174308"/>
                <a:ext cx="497163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8CBF3FD7-CF6E-271B-F3DE-AC40262CBA2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952930" y="3173567"/>
                <a:ext cx="508461" cy="21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3238168E-A544-5C4A-DE12-DCF6867726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57449" y="4318391"/>
                <a:ext cx="375561" cy="361534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BF39B589-C48F-DD93-5B8C-FB50DB6CEE6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 flipV="1">
                <a:off x="1592716" y="1687506"/>
                <a:ext cx="336003" cy="365789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3C1C9B9D-8275-8385-7E3B-16A029F9648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4171234" y="1684541"/>
                <a:ext cx="337337" cy="36153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A3A98D2A-42D5-2804-744A-D6F6B1107C8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320000" flipV="1">
                <a:off x="3631808" y="1746507"/>
                <a:ext cx="0" cy="340489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DE0F9967-2535-959B-F750-E53046FB73B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4151705" y="3717810"/>
                <a:ext cx="316144" cy="132368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78FABE3C-FB2F-4326-A2BA-C2AA336BD8A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2413921" y="4294325"/>
                <a:ext cx="125281" cy="310049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2E25627B-1526-7545-1638-1CAC847E491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320000" flipH="1">
                <a:off x="1587721" y="2663811"/>
                <a:ext cx="338974" cy="1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9C5AD0DD-A005-8CA9-F9DC-CBC7618C146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3604965" y="4274025"/>
                <a:ext cx="131117" cy="308861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6469DB9A-2324-6D4E-E087-F77630D6CBD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>
                <a:off x="1621605" y="3679447"/>
                <a:ext cx="308893" cy="131104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E88C58A8-8F1C-1833-A926-71869BDA5D1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 flipV="1">
                <a:off x="2447976" y="1743518"/>
                <a:ext cx="131190" cy="30868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D2B535D1-9CA5-EB32-9272-AFCC5C0C793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320000" flipV="1">
                <a:off x="4231178" y="2566164"/>
                <a:ext cx="237283" cy="237257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8AE2E189-97D9-E5E9-9150-A4C688A415D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3054508" y="1079520"/>
                <a:ext cx="0" cy="510733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4257254C-3C2F-C06A-457D-BB4993D144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7967" y="4311320"/>
                <a:ext cx="338974" cy="36153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5EAFF7E-4735-7194-B00A-6166A187767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320000" flipV="1">
                <a:off x="3932141" y="810945"/>
                <a:ext cx="0" cy="65307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1850C1DD-AE1D-49C9-25AA-4099E49BA81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4020000" flipV="1">
                <a:off x="5124156" y="2043954"/>
                <a:ext cx="0" cy="653143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A5F323C0-F0CC-5FE9-CD70-0C2B8C0B666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5075576" y="3788944"/>
                <a:ext cx="0" cy="653143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68A6974F-C4A7-BF06-A797-A4DB7C82EB1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9420000" flipV="1">
                <a:off x="4028388" y="4861335"/>
                <a:ext cx="0" cy="65307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F480D396-3641-2C9B-72C1-08D0F986E9B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2120000" flipV="1">
                <a:off x="2214185" y="4921908"/>
                <a:ext cx="0" cy="65307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14335134-D62A-C7E1-BA92-71B68101ADF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4820000" flipV="1">
                <a:off x="1010758" y="3749219"/>
                <a:ext cx="0" cy="653143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BFF7C985-E11A-E074-D78F-52D8339FD6D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7520000" flipV="1">
                <a:off x="994042" y="2004034"/>
                <a:ext cx="0" cy="653143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B7B8BE59-73C1-DED1-3E3C-05B492394B9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0220000" flipV="1">
                <a:off x="2185360" y="804296"/>
                <a:ext cx="0" cy="65307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C10766E7-131E-AA5A-5E30-CF3739B5487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0800000" flipV="1">
                <a:off x="3054640" y="4778637"/>
                <a:ext cx="0" cy="510733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9626F8-487B-E2A5-8C9C-B828964A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1053C0-7EF4-5D33-18DB-1D953203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CFDC5D2-BB3C-E0CD-0BED-0BD1267C772A}"/>
                  </a:ext>
                </a:extLst>
              </p:cNvPr>
              <p:cNvSpPr txBox="1"/>
              <p:nvPr/>
            </p:nvSpPr>
            <p:spPr>
              <a:xfrm>
                <a:off x="292609" y="368002"/>
                <a:ext cx="2396938" cy="85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4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CFDC5D2-BB3C-E0CD-0BED-0BD1267C7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9" y="368002"/>
                <a:ext cx="2396938" cy="8516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A48AF23-3180-60ED-538F-BF9667DB775D}"/>
                  </a:ext>
                </a:extLst>
              </p:cNvPr>
              <p:cNvSpPr txBox="1"/>
              <p:nvPr/>
            </p:nvSpPr>
            <p:spPr>
              <a:xfrm>
                <a:off x="6014753" y="65553"/>
                <a:ext cx="6152710" cy="2147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</m:acc>
                    <m:r>
                      <a:rPr lang="en-US" sz="60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6000" i="1">
                            <a:latin typeface="Cambria Math"/>
                          </a:rPr>
                          <m:t>,</m:t>
                        </m:r>
                        <m:r>
                          <a:rPr lang="en-US" sz="60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6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6000" dirty="0"/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A48AF23-3180-60ED-538F-BF9667DB7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53" y="65553"/>
                <a:ext cx="6152710" cy="21470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9A9BD8C-6956-F6FB-565D-929D605D83F8}"/>
                  </a:ext>
                </a:extLst>
              </p:cNvPr>
              <p:cNvSpPr txBox="1"/>
              <p:nvPr/>
            </p:nvSpPr>
            <p:spPr>
              <a:xfrm>
                <a:off x="6849001" y="2035275"/>
                <a:ext cx="3203506" cy="2271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𝑘𝑞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6000" dirty="0"/>
                  <a:t> 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9A9BD8C-6956-F6FB-565D-929D605D8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001" y="2035275"/>
                <a:ext cx="3203506" cy="227196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4F8B367-B9C4-B99E-44D8-56C4D9A97465}"/>
                  </a:ext>
                </a:extLst>
              </p:cNvPr>
              <p:cNvSpPr txBox="1"/>
              <p:nvPr/>
            </p:nvSpPr>
            <p:spPr>
              <a:xfrm>
                <a:off x="6096000" y="4938984"/>
                <a:ext cx="3052695" cy="956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4F8B367-B9C4-B99E-44D8-56C4D9A97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938984"/>
                <a:ext cx="3052695" cy="9563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71377-7C12-B225-85D4-51B57227BC8C}"/>
                  </a:ext>
                </a:extLst>
              </p:cNvPr>
              <p:cNvSpPr txBox="1"/>
              <p:nvPr/>
            </p:nvSpPr>
            <p:spPr>
              <a:xfrm>
                <a:off x="5494108" y="3063906"/>
                <a:ext cx="25010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71377-7C12-B225-85D4-51B57227B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108" y="3063906"/>
                <a:ext cx="250103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31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9FB21F3-E67C-F3F0-667E-2DA4E62D6A86}"/>
              </a:ext>
            </a:extLst>
          </p:cNvPr>
          <p:cNvGrpSpPr/>
          <p:nvPr/>
        </p:nvGrpSpPr>
        <p:grpSpPr>
          <a:xfrm>
            <a:off x="306878" y="401810"/>
            <a:ext cx="5488029" cy="5514878"/>
            <a:chOff x="306878" y="401810"/>
            <a:chExt cx="5488029" cy="551487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8F39FB6-0EAD-C4CB-0E09-BF918E96DB4A}"/>
                </a:ext>
              </a:extLst>
            </p:cNvPr>
            <p:cNvGrpSpPr/>
            <p:nvPr/>
          </p:nvGrpSpPr>
          <p:grpSpPr>
            <a:xfrm>
              <a:off x="306878" y="401810"/>
              <a:ext cx="5488029" cy="5514878"/>
              <a:chOff x="306878" y="401810"/>
              <a:chExt cx="5488029" cy="5514878"/>
            </a:xfrm>
          </p:grpSpPr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225FDCB8-B825-BF07-AE35-61F4AE4577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878" y="430288"/>
                <a:ext cx="5486400" cy="5486400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49C80A27-685B-A2F6-51BA-BED263F63499}"/>
                  </a:ext>
                </a:extLst>
              </p:cNvPr>
              <p:cNvGrpSpPr/>
              <p:nvPr/>
            </p:nvGrpSpPr>
            <p:grpSpPr>
              <a:xfrm>
                <a:off x="308507" y="401810"/>
                <a:ext cx="5486400" cy="5514878"/>
                <a:chOff x="565964" y="854578"/>
                <a:chExt cx="5486400" cy="5514878"/>
              </a:xfrm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FA2FD6AD-38FB-637A-2278-6268ADAFECC2}"/>
                    </a:ext>
                  </a:extLst>
                </p:cNvPr>
                <p:cNvGrpSpPr/>
                <p:nvPr/>
              </p:nvGrpSpPr>
              <p:grpSpPr>
                <a:xfrm>
                  <a:off x="565964" y="854578"/>
                  <a:ext cx="5486400" cy="5514878"/>
                  <a:chOff x="565964" y="854578"/>
                  <a:chExt cx="5486400" cy="55148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7" name="TextBox 366">
                        <a:extLst>
                          <a:ext uri="{FF2B5EF4-FFF2-40B4-BE49-F238E27FC236}">
                            <a16:creationId xmlns:a16="http://schemas.microsoft.com/office/drawing/2014/main" id="{047384E1-3EB3-57D2-68A2-27ACD72DC31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015299" y="854578"/>
                        <a:ext cx="250103" cy="4924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352" name="TextBox 351">
                        <a:extLst>
                          <a:ext uri="{FF2B5EF4-FFF2-40B4-BE49-F238E27FC236}">
                            <a16:creationId xmlns:a16="http://schemas.microsoft.com/office/drawing/2014/main" id="{373E2F14-BA76-F665-0D93-0B55D2DE9D2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15299" y="854578"/>
                        <a:ext cx="250103" cy="492443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8" name="TextBox 367">
                        <a:extLst>
                          <a:ext uri="{FF2B5EF4-FFF2-40B4-BE49-F238E27FC236}">
                            <a16:creationId xmlns:a16="http://schemas.microsoft.com/office/drawing/2014/main" id="{FC8DEB00-0F7C-A383-512D-7F5955BA54C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51565" y="3516674"/>
                        <a:ext cx="250103" cy="4924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353" name="TextBox 352">
                        <a:extLst>
                          <a:ext uri="{FF2B5EF4-FFF2-40B4-BE49-F238E27FC236}">
                            <a16:creationId xmlns:a16="http://schemas.microsoft.com/office/drawing/2014/main" id="{73BED6A5-9A11-6C66-B55E-1E890799F57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51565" y="3516674"/>
                        <a:ext cx="250103" cy="492443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369" name="Group 368">
                    <a:extLst>
                      <a:ext uri="{FF2B5EF4-FFF2-40B4-BE49-F238E27FC236}">
                        <a16:creationId xmlns:a16="http://schemas.microsoft.com/office/drawing/2014/main" id="{92CE36C8-0996-7925-EE3F-B59978BC8196}"/>
                      </a:ext>
                    </a:extLst>
                  </p:cNvPr>
                  <p:cNvGrpSpPr/>
                  <p:nvPr/>
                </p:nvGrpSpPr>
                <p:grpSpPr>
                  <a:xfrm>
                    <a:off x="565964" y="883621"/>
                    <a:ext cx="5486400" cy="5485835"/>
                    <a:chOff x="3878442" y="1338439"/>
                    <a:chExt cx="3840480" cy="3840480"/>
                  </a:xfrm>
                </p:grpSpPr>
                <p:cxnSp>
                  <p:nvCxnSpPr>
                    <p:cNvPr id="370" name="Straight Connector 369">
                      <a:extLst>
                        <a:ext uri="{FF2B5EF4-FFF2-40B4-BE49-F238E27FC236}">
                          <a16:creationId xmlns:a16="http://schemas.microsoft.com/office/drawing/2014/main" id="{EAB63F62-3753-3B40-3DF0-D4BB091022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798682" y="1338439"/>
                      <a:ext cx="0" cy="384048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1" name="Straight Connector 370">
                      <a:extLst>
                        <a:ext uri="{FF2B5EF4-FFF2-40B4-BE49-F238E27FC236}">
                          <a16:creationId xmlns:a16="http://schemas.microsoft.com/office/drawing/2014/main" id="{D9CCC4B1-C07A-79F8-B0D6-C940AD7967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5798682" y="1338439"/>
                      <a:ext cx="0" cy="384048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F1FF6FDE-D271-EB17-3FEA-526AD3ED0874}"/>
                    </a:ext>
                  </a:extLst>
                </p:cNvPr>
                <p:cNvGrpSpPr/>
                <p:nvPr/>
              </p:nvGrpSpPr>
              <p:grpSpPr>
                <a:xfrm>
                  <a:off x="1396955" y="1727150"/>
                  <a:ext cx="3821161" cy="3820765"/>
                  <a:chOff x="1396955" y="1727150"/>
                  <a:chExt cx="3821161" cy="3820765"/>
                </a:xfrm>
              </p:grpSpPr>
              <p:sp>
                <p:nvSpPr>
                  <p:cNvPr id="363" name="Oval 362">
                    <a:extLst>
                      <a:ext uri="{FF2B5EF4-FFF2-40B4-BE49-F238E27FC236}">
                        <a16:creationId xmlns:a16="http://schemas.microsoft.com/office/drawing/2014/main" id="{715A6A19-B5D4-3B47-A4B6-37BA65BDF8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074903" y="2405028"/>
                    <a:ext cx="2465264" cy="2465008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4475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004475"/>
                      </a:solidFill>
                    </a:endParaRPr>
                  </a:p>
                </p:txBody>
              </p:sp>
              <p:sp>
                <p:nvSpPr>
                  <p:cNvPr id="364" name="Oval 363">
                    <a:extLst>
                      <a:ext uri="{FF2B5EF4-FFF2-40B4-BE49-F238E27FC236}">
                        <a16:creationId xmlns:a16="http://schemas.microsoft.com/office/drawing/2014/main" id="{8777B449-E1BD-3EB0-B8BE-D5D2ABF066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67956" y="2898030"/>
                    <a:ext cx="1479158" cy="1479004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2D4D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002D4D"/>
                      </a:solidFill>
                    </a:endParaRPr>
                  </a:p>
                </p:txBody>
              </p:sp>
              <p:sp>
                <p:nvSpPr>
                  <p:cNvPr id="365" name="Oval 364">
                    <a:extLst>
                      <a:ext uri="{FF2B5EF4-FFF2-40B4-BE49-F238E27FC236}">
                        <a16:creationId xmlns:a16="http://schemas.microsoft.com/office/drawing/2014/main" id="{B9E30617-0B04-E743-BF03-FC228FB4AC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396955" y="1727150"/>
                    <a:ext cx="3821161" cy="382076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6BB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66" name="Oval 365">
                    <a:extLst>
                      <a:ext uri="{FF2B5EF4-FFF2-40B4-BE49-F238E27FC236}">
                        <a16:creationId xmlns:a16="http://schemas.microsoft.com/office/drawing/2014/main" id="{F58CDFCA-2F66-F2B6-E2E3-E280160201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705111" y="2035275"/>
                    <a:ext cx="3204848" cy="3204516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579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FF3333"/>
                      </a:solidFill>
                    </a:endParaRPr>
                  </a:p>
                </p:txBody>
              </p:sp>
            </p:grpSp>
            <p:grpSp>
              <p:nvGrpSpPr>
                <p:cNvPr id="358" name="Group 357">
                  <a:extLst>
                    <a:ext uri="{FF2B5EF4-FFF2-40B4-BE49-F238E27FC236}">
                      <a16:creationId xmlns:a16="http://schemas.microsoft.com/office/drawing/2014/main" id="{FE8A3630-C647-D69B-BD21-4C2F854023FE}"/>
                    </a:ext>
                  </a:extLst>
                </p:cNvPr>
                <p:cNvGrpSpPr/>
                <p:nvPr/>
              </p:nvGrpSpPr>
              <p:grpSpPr>
                <a:xfrm>
                  <a:off x="2985810" y="2345105"/>
                  <a:ext cx="2238039" cy="1235301"/>
                  <a:chOff x="2985810" y="2345105"/>
                  <a:chExt cx="2238039" cy="123530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9" name="TextBox 358">
                        <a:extLst>
                          <a:ext uri="{FF2B5EF4-FFF2-40B4-BE49-F238E27FC236}">
                            <a16:creationId xmlns:a16="http://schemas.microsoft.com/office/drawing/2014/main" id="{2DB17DF0-AF1F-EA42-122D-52065C82ED6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985810" y="3211112"/>
                        <a:ext cx="872483" cy="3692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001F35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b="0" i="1" smtClean="0">
                                  <a:solidFill>
                                    <a:srgbClr val="001F35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m:oMathPara>
                        </a14:m>
                        <a:endParaRPr lang="en-US" sz="2400" dirty="0">
                          <a:solidFill>
                            <a:srgbClr val="001F35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44" name="TextBox 343">
                        <a:extLst>
                          <a:ext uri="{FF2B5EF4-FFF2-40B4-BE49-F238E27FC236}">
                            <a16:creationId xmlns:a16="http://schemas.microsoft.com/office/drawing/2014/main" id="{E0E1111B-4830-9125-070D-0FBC74555CE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85810" y="3211112"/>
                        <a:ext cx="872483" cy="369294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l="-8392" r="-7692" b="-65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0" name="TextBox 359">
                        <a:extLst>
                          <a:ext uri="{FF2B5EF4-FFF2-40B4-BE49-F238E27FC236}">
                            <a16:creationId xmlns:a16="http://schemas.microsoft.com/office/drawing/2014/main" id="{2F0252EE-C80D-D515-C92B-24C36B3CE88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383971" y="2714399"/>
                        <a:ext cx="238847" cy="3692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00447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m:oMathPara>
                        </a14:m>
                        <a:endParaRPr lang="en-US" sz="2400" dirty="0">
                          <a:solidFill>
                            <a:srgbClr val="004475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45" name="TextBox 344">
                        <a:extLst>
                          <a:ext uri="{FF2B5EF4-FFF2-40B4-BE49-F238E27FC236}">
                            <a16:creationId xmlns:a16="http://schemas.microsoft.com/office/drawing/2014/main" id="{0C46DE6B-A982-6BE2-B977-0D462AC477E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83971" y="2714399"/>
                        <a:ext cx="238847" cy="369294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30769" r="-30769" b="-65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1" name="TextBox 360">
                        <a:extLst>
                          <a:ext uri="{FF2B5EF4-FFF2-40B4-BE49-F238E27FC236}">
                            <a16:creationId xmlns:a16="http://schemas.microsoft.com/office/drawing/2014/main" id="{08A19AC2-A733-6AA7-BA60-A26C107F7F6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81620" y="2529752"/>
                        <a:ext cx="238847" cy="3692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00579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m:oMathPara>
                        </a14:m>
                        <a:endParaRPr lang="en-US" sz="2400" dirty="0">
                          <a:solidFill>
                            <a:srgbClr val="005796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46" name="TextBox 345">
                        <a:extLst>
                          <a:ext uri="{FF2B5EF4-FFF2-40B4-BE49-F238E27FC236}">
                            <a16:creationId xmlns:a16="http://schemas.microsoft.com/office/drawing/2014/main" id="{C23917A6-46D5-4EA1-309A-38A820C3108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81620" y="2529752"/>
                        <a:ext cx="238847" cy="369294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l="-30769" r="-30769" b="-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2" name="TextBox 361">
                        <a:extLst>
                          <a:ext uri="{FF2B5EF4-FFF2-40B4-BE49-F238E27FC236}">
                            <a16:creationId xmlns:a16="http://schemas.microsoft.com/office/drawing/2014/main" id="{C0BB2D59-AB0F-72BC-76E3-35759707339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85002" y="2345105"/>
                        <a:ext cx="238847" cy="3692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006BB7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400" dirty="0">
                          <a:solidFill>
                            <a:srgbClr val="006BB7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47" name="TextBox 346">
                        <a:extLst>
                          <a:ext uri="{FF2B5EF4-FFF2-40B4-BE49-F238E27FC236}">
                            <a16:creationId xmlns:a16="http://schemas.microsoft.com/office/drawing/2014/main" id="{92BB0709-C94A-E261-E2CF-6FBE04ABE5F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85002" y="2345105"/>
                        <a:ext cx="238847" cy="369294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l="-30769" r="-30769" b="-65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496709C-3A19-51BA-E08D-BB2C7A055215}"/>
                </a:ext>
              </a:extLst>
            </p:cNvPr>
            <p:cNvGrpSpPr/>
            <p:nvPr/>
          </p:nvGrpSpPr>
          <p:grpSpPr>
            <a:xfrm>
              <a:off x="1177839" y="1302957"/>
              <a:ext cx="3775999" cy="3714006"/>
              <a:chOff x="1177839" y="1302957"/>
              <a:chExt cx="3775999" cy="3714006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EF5C3375-B86F-71F3-660B-F7C3C66F6AE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157478" y="2332279"/>
                <a:ext cx="0" cy="22699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4B11E12-4D94-6115-9102-8FD5D92D6DC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73617" y="3276981"/>
                <a:ext cx="225983" cy="4141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3DA4DF08-57DE-E999-F999-9FD3739425E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946001" y="3810265"/>
                <a:ext cx="0" cy="22699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915D197-4454-C274-3D97-08138127965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197046" y="3065514"/>
                <a:ext cx="231251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EC85CBF-F69A-50C1-F25B-36B9E53E934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443185" y="3682979"/>
                <a:ext cx="158189" cy="15817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96611FF-3D57-5E39-ACFD-7257D2C8FC9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350347" y="3530107"/>
                <a:ext cx="158189" cy="15817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A7FBAE04-1D7A-710F-E241-C60D3175D12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504139" y="2528835"/>
                <a:ext cx="158189" cy="15817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C3EC313-D07B-2317-4F92-187F6130D76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566866" y="2656705"/>
                <a:ext cx="158189" cy="15817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51215767-93B0-49FE-098C-4D41682BB7B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402775" y="3414253"/>
                <a:ext cx="497163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0FC4B2C-B5A2-B92C-34A6-6579C927391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1195955" y="2925036"/>
                <a:ext cx="508461" cy="21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AD94F80-6951-9D54-DAA2-FAF1F4828F0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567228" y="3968123"/>
                <a:ext cx="375561" cy="361534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296AD5C-A7DC-3937-FFE7-22773243868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926901" y="1705815"/>
                <a:ext cx="336003" cy="365789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F734ABB-6C38-CE22-B9D5-441ECA8B837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V="1">
                <a:off x="4170205" y="2014672"/>
                <a:ext cx="337337" cy="36153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0546917-A95E-E396-3ABD-67A50B2D0DB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3703734" y="1949189"/>
                <a:ext cx="0" cy="340489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C20985BD-5DB3-1752-454F-567679ED8E6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943564" y="3791824"/>
                <a:ext cx="316144" cy="132368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1A6F1935-1012-F610-26B9-52449EEC832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2331462" y="4092360"/>
                <a:ext cx="125281" cy="310049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41C88DAF-C454-65C1-391C-905965A83BF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H="1">
                <a:off x="1792555" y="2584968"/>
                <a:ext cx="338974" cy="1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FBBB4117-BFF6-4F23-0FFE-68BA0115C10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408375" y="4187473"/>
                <a:ext cx="131117" cy="308861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Arrow Connector 287">
                <a:extLst>
                  <a:ext uri="{FF2B5EF4-FFF2-40B4-BE49-F238E27FC236}">
                    <a16:creationId xmlns:a16="http://schemas.microsoft.com/office/drawing/2014/main" id="{23B68872-C4FA-1684-B236-CC11C5BBB07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1714144" y="3489694"/>
                <a:ext cx="308893" cy="131104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Arrow Connector 288">
                <a:extLst>
                  <a:ext uri="{FF2B5EF4-FFF2-40B4-BE49-F238E27FC236}">
                    <a16:creationId xmlns:a16="http://schemas.microsoft.com/office/drawing/2014/main" id="{5B3C5C2D-3F0A-08AF-3054-9028101FE57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 flipV="1">
                <a:off x="2642054" y="1834408"/>
                <a:ext cx="131190" cy="30868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Arrow Connector 289">
                <a:extLst>
                  <a:ext uri="{FF2B5EF4-FFF2-40B4-BE49-F238E27FC236}">
                    <a16:creationId xmlns:a16="http://schemas.microsoft.com/office/drawing/2014/main" id="{314C137F-6079-FE6C-C8FC-309CECEB35D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4141656" y="2761912"/>
                <a:ext cx="237283" cy="237257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Arrow Connector 290">
                <a:extLst>
                  <a:ext uri="{FF2B5EF4-FFF2-40B4-BE49-F238E27FC236}">
                    <a16:creationId xmlns:a16="http://schemas.microsoft.com/office/drawing/2014/main" id="{E3B546B5-52CF-E6F5-B55D-EB9CC2AEBB3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V="1">
                <a:off x="3298985" y="1326869"/>
                <a:ext cx="0" cy="510733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291">
                <a:extLst>
                  <a:ext uri="{FF2B5EF4-FFF2-40B4-BE49-F238E27FC236}">
                    <a16:creationId xmlns:a16="http://schemas.microsoft.com/office/drawing/2014/main" id="{202F8E34-5B10-84FF-D6A1-AD0172B37B7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46840" y="4292569"/>
                <a:ext cx="338974" cy="36153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Arrow Connector 292">
                <a:extLst>
                  <a:ext uri="{FF2B5EF4-FFF2-40B4-BE49-F238E27FC236}">
                    <a16:creationId xmlns:a16="http://schemas.microsoft.com/office/drawing/2014/main" id="{24287548-2105-5A26-0923-6F930B0AD83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4101332" y="1221922"/>
                <a:ext cx="0" cy="65307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Arrow Connector 293">
                <a:extLst>
                  <a:ext uri="{FF2B5EF4-FFF2-40B4-BE49-F238E27FC236}">
                    <a16:creationId xmlns:a16="http://schemas.microsoft.com/office/drawing/2014/main" id="{AE777676-918F-2585-E623-E7B8320D6B2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9420000" flipV="1">
                <a:off x="4953838" y="2449744"/>
                <a:ext cx="0" cy="653143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Arrow Connector 294">
                <a:extLst>
                  <a:ext uri="{FF2B5EF4-FFF2-40B4-BE49-F238E27FC236}">
                    <a16:creationId xmlns:a16="http://schemas.microsoft.com/office/drawing/2014/main" id="{7250691C-3F9E-D8E2-1939-935848E273D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2120000" flipV="1">
                <a:off x="4666737" y="3958850"/>
                <a:ext cx="0" cy="653143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Arrow Connector 295">
                <a:extLst>
                  <a:ext uri="{FF2B5EF4-FFF2-40B4-BE49-F238E27FC236}">
                    <a16:creationId xmlns:a16="http://schemas.microsoft.com/office/drawing/2014/main" id="{8C7F45F9-4D36-FA83-7F0D-80D6D527B06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4820000" flipV="1">
                <a:off x="3620082" y="4690425"/>
                <a:ext cx="0" cy="65307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296">
                <a:extLst>
                  <a:ext uri="{FF2B5EF4-FFF2-40B4-BE49-F238E27FC236}">
                    <a16:creationId xmlns:a16="http://schemas.microsoft.com/office/drawing/2014/main" id="{F00CCB6B-CC1E-6CD4-30B1-165F646197F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7520000" flipV="1">
                <a:off x="2043020" y="4513887"/>
                <a:ext cx="0" cy="65307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97">
                <a:extLst>
                  <a:ext uri="{FF2B5EF4-FFF2-40B4-BE49-F238E27FC236}">
                    <a16:creationId xmlns:a16="http://schemas.microsoft.com/office/drawing/2014/main" id="{A8910E8A-CFCA-CA47-5476-93D848DA7EF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0220000" flipV="1">
                <a:off x="1177839" y="3341959"/>
                <a:ext cx="0" cy="653143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98">
                <a:extLst>
                  <a:ext uri="{FF2B5EF4-FFF2-40B4-BE49-F238E27FC236}">
                    <a16:creationId xmlns:a16="http://schemas.microsoft.com/office/drawing/2014/main" id="{4DA4D6BA-170E-A91F-DA4A-F63B1F66171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320000" flipV="1">
                <a:off x="1402224" y="1836077"/>
                <a:ext cx="0" cy="653143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9">
                <a:extLst>
                  <a:ext uri="{FF2B5EF4-FFF2-40B4-BE49-F238E27FC236}">
                    <a16:creationId xmlns:a16="http://schemas.microsoft.com/office/drawing/2014/main" id="{3688F219-0B00-D653-84F4-5391A85F778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4020000" flipV="1">
                <a:off x="2588951" y="976419"/>
                <a:ext cx="0" cy="65307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00">
                <a:extLst>
                  <a:ext uri="{FF2B5EF4-FFF2-40B4-BE49-F238E27FC236}">
                    <a16:creationId xmlns:a16="http://schemas.microsoft.com/office/drawing/2014/main" id="{600F3824-956D-BCC2-2A20-600BC101DFA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 flipV="1">
                <a:off x="2804961" y="4532376"/>
                <a:ext cx="0" cy="510733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9626F8-487B-E2A5-8C9C-B828964A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1053C0-7EF4-5D33-18DB-1D953203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82BD31-34DA-B4CB-0E89-2A9C684DCB25}"/>
                  </a:ext>
                </a:extLst>
              </p:cNvPr>
              <p:cNvSpPr txBox="1"/>
              <p:nvPr/>
            </p:nvSpPr>
            <p:spPr>
              <a:xfrm>
                <a:off x="6597315" y="65553"/>
                <a:ext cx="4987584" cy="1675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latin typeface="Cambria Math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6000" i="1">
                            <a:latin typeface="Cambria Math"/>
                          </a:rPr>
                          <m:t>,</m:t>
                        </m:r>
                        <m:r>
                          <a:rPr lang="en-US" sz="60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6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60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82BD31-34DA-B4CB-0E89-2A9C684DC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315" y="65553"/>
                <a:ext cx="4987584" cy="167526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3955ED-8ED3-2D9F-1038-F5178B218879}"/>
                  </a:ext>
                </a:extLst>
              </p:cNvPr>
              <p:cNvSpPr txBox="1"/>
              <p:nvPr/>
            </p:nvSpPr>
            <p:spPr>
              <a:xfrm>
                <a:off x="5861178" y="1773163"/>
                <a:ext cx="5805500" cy="1941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3955ED-8ED3-2D9F-1038-F5178B218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178" y="1773163"/>
                <a:ext cx="5805500" cy="19415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CA460A-1F9B-6F47-8AB8-C687B9920C84}"/>
                  </a:ext>
                </a:extLst>
              </p:cNvPr>
              <p:cNvSpPr txBox="1"/>
              <p:nvPr/>
            </p:nvSpPr>
            <p:spPr>
              <a:xfrm>
                <a:off x="5871114" y="3851146"/>
                <a:ext cx="4016997" cy="1090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5400">
                              <a:latin typeface="Wingdings 3" panose="05040102010807070707" pitchFamily="18" charset="2"/>
                            </a:rPr>
                            <m:t>P</m:t>
                          </m:r>
                        </m:e>
                        <m:sub/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5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</m:acc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CA460A-1F9B-6F47-8AB8-C687B9920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114" y="3851146"/>
                <a:ext cx="4016997" cy="10908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D45EF3BD-3502-0786-75BD-D0E31C61E0BA}"/>
                  </a:ext>
                </a:extLst>
              </p:cNvPr>
              <p:cNvSpPr txBox="1"/>
              <p:nvPr/>
            </p:nvSpPr>
            <p:spPr>
              <a:xfrm>
                <a:off x="294290" y="352097"/>
                <a:ext cx="1942583" cy="856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D45EF3BD-3502-0786-75BD-D0E31C61E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90" y="352097"/>
                <a:ext cx="1942583" cy="85606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598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9626F8-487B-E2A5-8C9C-B828964A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1053C0-7EF4-5D33-18DB-1D953203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73EF02-9DD5-4FCB-656C-1DC155527014}"/>
                  </a:ext>
                </a:extLst>
              </p:cNvPr>
              <p:cNvSpPr txBox="1"/>
              <p:nvPr/>
            </p:nvSpPr>
            <p:spPr>
              <a:xfrm>
                <a:off x="1125859" y="2197499"/>
                <a:ext cx="1764136" cy="57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73EF02-9DD5-4FCB-656C-1DC155527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859" y="2197499"/>
                <a:ext cx="1764136" cy="5783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AFBE945-78BB-A4DE-A410-B353DA59FCE1}"/>
                  </a:ext>
                </a:extLst>
              </p:cNvPr>
              <p:cNvSpPr/>
              <p:nvPr/>
            </p:nvSpPr>
            <p:spPr>
              <a:xfrm>
                <a:off x="4462732" y="459805"/>
                <a:ext cx="3868944" cy="96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𝑞𝑞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𝑞𝑝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𝑝𝑞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𝑝𝑝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AFBE945-78BB-A4DE-A410-B353DA59F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732" y="459805"/>
                <a:ext cx="3868944" cy="9690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A35D40-619C-7085-72F1-A6C5C2BA835D}"/>
                  </a:ext>
                </a:extLst>
              </p:cNvPr>
              <p:cNvSpPr/>
              <p:nvPr/>
            </p:nvSpPr>
            <p:spPr>
              <a:xfrm>
                <a:off x="119730" y="3405919"/>
                <a:ext cx="4136004" cy="2284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A35D40-619C-7085-72F1-A6C5C2BA8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30" y="3405919"/>
                <a:ext cx="4136004" cy="22840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14F5EF5-F8D1-E649-5993-E2D85B9E7048}"/>
                  </a:ext>
                </a:extLst>
              </p:cNvPr>
              <p:cNvSpPr/>
              <p:nvPr/>
            </p:nvSpPr>
            <p:spPr>
              <a:xfrm>
                <a:off x="234217" y="431934"/>
                <a:ext cx="2590646" cy="913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14F5EF5-F8D1-E649-5993-E2D85B9E7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17" y="431934"/>
                <a:ext cx="2590646" cy="9135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48F6B5-1220-0BBF-A664-F6F75E741E33}"/>
                  </a:ext>
                </a:extLst>
              </p:cNvPr>
              <p:cNvSpPr txBox="1"/>
              <p:nvPr/>
            </p:nvSpPr>
            <p:spPr>
              <a:xfrm>
                <a:off x="5297260" y="2067484"/>
                <a:ext cx="2360967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48F6B5-1220-0BBF-A664-F6F75E741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260" y="2067484"/>
                <a:ext cx="2360967" cy="5309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0E5A57E-EB11-F87D-020F-7040413D4DB4}"/>
                  </a:ext>
                </a:extLst>
              </p:cNvPr>
              <p:cNvSpPr/>
              <p:nvPr/>
            </p:nvSpPr>
            <p:spPr>
              <a:xfrm>
                <a:off x="5284580" y="3666309"/>
                <a:ext cx="2651688" cy="622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𝑞𝑝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0E5A57E-EB11-F87D-020F-7040413D4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580" y="3666309"/>
                <a:ext cx="2651688" cy="6227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6DC8ACB-998C-C16A-B306-0EBBAE57F342}"/>
                  </a:ext>
                </a:extLst>
              </p:cNvPr>
              <p:cNvSpPr/>
              <p:nvPr/>
            </p:nvSpPr>
            <p:spPr>
              <a:xfrm>
                <a:off x="5276176" y="4456328"/>
                <a:ext cx="2657073" cy="622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6DC8ACB-998C-C16A-B306-0EBBAE57F3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176" y="4456328"/>
                <a:ext cx="2657073" cy="6227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1A4F52B-5687-5F65-2731-5D9FDCBC7BE0}"/>
              </a:ext>
            </a:extLst>
          </p:cNvPr>
          <p:cNvSpPr txBox="1"/>
          <p:nvPr/>
        </p:nvSpPr>
        <p:spPr>
          <a:xfrm>
            <a:off x="5659581" y="5325520"/>
            <a:ext cx="189026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(HM-G)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2C66A3-A8B1-D972-895D-03DA229D9419}"/>
              </a:ext>
            </a:extLst>
          </p:cNvPr>
          <p:cNvGrpSpPr/>
          <p:nvPr/>
        </p:nvGrpSpPr>
        <p:grpSpPr>
          <a:xfrm>
            <a:off x="8664035" y="132006"/>
            <a:ext cx="3370755" cy="3395009"/>
            <a:chOff x="8664035" y="132006"/>
            <a:chExt cx="3370755" cy="339500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09004D2-F34E-455E-AEB9-2413155C4A69}"/>
                </a:ext>
              </a:extLst>
            </p:cNvPr>
            <p:cNvGrpSpPr/>
            <p:nvPr/>
          </p:nvGrpSpPr>
          <p:grpSpPr>
            <a:xfrm>
              <a:off x="8664035" y="132006"/>
              <a:ext cx="3370755" cy="3395009"/>
              <a:chOff x="306878" y="389171"/>
              <a:chExt cx="5488029" cy="5527517"/>
            </a:xfrm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CF3BA4F8-9729-D826-4206-539D149C38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6878" y="430288"/>
                <a:ext cx="5486400" cy="5486400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C39B2CC2-227E-D08D-A99D-59EFFB68CE27}"/>
                  </a:ext>
                </a:extLst>
              </p:cNvPr>
              <p:cNvGrpSpPr/>
              <p:nvPr/>
            </p:nvGrpSpPr>
            <p:grpSpPr>
              <a:xfrm>
                <a:off x="308507" y="389171"/>
                <a:ext cx="5486400" cy="5527517"/>
                <a:chOff x="565964" y="841939"/>
                <a:chExt cx="5486400" cy="5527517"/>
              </a:xfrm>
            </p:grpSpPr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F0769030-8512-39A1-CF40-4BDF4D271A13}"/>
                    </a:ext>
                  </a:extLst>
                </p:cNvPr>
                <p:cNvGrpSpPr/>
                <p:nvPr/>
              </p:nvGrpSpPr>
              <p:grpSpPr>
                <a:xfrm>
                  <a:off x="565964" y="841939"/>
                  <a:ext cx="5486400" cy="5527517"/>
                  <a:chOff x="565964" y="841939"/>
                  <a:chExt cx="5486400" cy="552751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7" name="TextBox 306">
                        <a:extLst>
                          <a:ext uri="{FF2B5EF4-FFF2-40B4-BE49-F238E27FC236}">
                            <a16:creationId xmlns:a16="http://schemas.microsoft.com/office/drawing/2014/main" id="{FD4C14CD-D289-E716-43C9-55BD5CA7DC8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949459" y="841939"/>
                        <a:ext cx="250104" cy="6013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564" name="TextBox 563">
                        <a:extLst>
                          <a:ext uri="{FF2B5EF4-FFF2-40B4-BE49-F238E27FC236}">
                            <a16:creationId xmlns:a16="http://schemas.microsoft.com/office/drawing/2014/main" id="{D23D5417-05DE-3ACF-79D9-17DC51C0DD2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49459" y="841939"/>
                        <a:ext cx="250104" cy="601321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 l="-72000" r="-84000" b="-2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8" name="TextBox 307">
                        <a:extLst>
                          <a:ext uri="{FF2B5EF4-FFF2-40B4-BE49-F238E27FC236}">
                            <a16:creationId xmlns:a16="http://schemas.microsoft.com/office/drawing/2014/main" id="{85DEA5BB-8DA0-EA34-0AEA-B5F51C7E051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51565" y="3598867"/>
                        <a:ext cx="250104" cy="6013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565" name="TextBox 564">
                        <a:extLst>
                          <a:ext uri="{FF2B5EF4-FFF2-40B4-BE49-F238E27FC236}">
                            <a16:creationId xmlns:a16="http://schemas.microsoft.com/office/drawing/2014/main" id="{057CB488-DCCE-6244-683B-4DD35AE1452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51565" y="3598867"/>
                        <a:ext cx="250104" cy="601321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72000" r="-80000" b="-24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C046BD43-2CCA-62DD-1658-8BF3A5E00EA4}"/>
                      </a:ext>
                    </a:extLst>
                  </p:cNvPr>
                  <p:cNvGrpSpPr/>
                  <p:nvPr/>
                </p:nvGrpSpPr>
                <p:grpSpPr>
                  <a:xfrm>
                    <a:off x="565964" y="883621"/>
                    <a:ext cx="5486400" cy="5485835"/>
                    <a:chOff x="3878442" y="1338439"/>
                    <a:chExt cx="3840480" cy="3840480"/>
                  </a:xfrm>
                </p:grpSpPr>
                <p:cxnSp>
                  <p:nvCxnSpPr>
                    <p:cNvPr id="310" name="Straight Connector 309">
                      <a:extLst>
                        <a:ext uri="{FF2B5EF4-FFF2-40B4-BE49-F238E27FC236}">
                          <a16:creationId xmlns:a16="http://schemas.microsoft.com/office/drawing/2014/main" id="{7A1F72A1-FDA2-90C0-F54B-78B6C723FD7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798682" y="1338439"/>
                      <a:ext cx="0" cy="384048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" name="Straight Connector 310">
                      <a:extLst>
                        <a:ext uri="{FF2B5EF4-FFF2-40B4-BE49-F238E27FC236}">
                          <a16:creationId xmlns:a16="http://schemas.microsoft.com/office/drawing/2014/main" id="{421B737E-0738-74E8-6A43-E66DBA0167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5798682" y="1338439"/>
                      <a:ext cx="0" cy="384048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31DCE644-498C-9C34-73F9-B73AAD5C25B9}"/>
                    </a:ext>
                  </a:extLst>
                </p:cNvPr>
                <p:cNvGrpSpPr/>
                <p:nvPr/>
              </p:nvGrpSpPr>
              <p:grpSpPr>
                <a:xfrm>
                  <a:off x="1396955" y="1727150"/>
                  <a:ext cx="3821161" cy="3820765"/>
                  <a:chOff x="1396955" y="1727150"/>
                  <a:chExt cx="3821161" cy="3820765"/>
                </a:xfrm>
              </p:grpSpPr>
              <p:sp>
                <p:nvSpPr>
                  <p:cNvPr id="303" name="Oval 302">
                    <a:extLst>
                      <a:ext uri="{FF2B5EF4-FFF2-40B4-BE49-F238E27FC236}">
                        <a16:creationId xmlns:a16="http://schemas.microsoft.com/office/drawing/2014/main" id="{A6020BE6-AC16-D1EE-4600-53F4544BF7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074903" y="2405028"/>
                    <a:ext cx="2465264" cy="2465008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4475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004475"/>
                      </a:solidFill>
                    </a:endParaRPr>
                  </a:p>
                </p:txBody>
              </p:sp>
              <p:sp>
                <p:nvSpPr>
                  <p:cNvPr id="304" name="Oval 303">
                    <a:extLst>
                      <a:ext uri="{FF2B5EF4-FFF2-40B4-BE49-F238E27FC236}">
                        <a16:creationId xmlns:a16="http://schemas.microsoft.com/office/drawing/2014/main" id="{56F15FAF-F2A1-8665-1C90-98EC2649EC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67956" y="2898030"/>
                    <a:ext cx="1479158" cy="1479004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2D4D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002D4D"/>
                      </a:solidFill>
                    </a:endParaRPr>
                  </a:p>
                </p:txBody>
              </p:sp>
              <p:sp>
                <p:nvSpPr>
                  <p:cNvPr id="305" name="Oval 304">
                    <a:extLst>
                      <a:ext uri="{FF2B5EF4-FFF2-40B4-BE49-F238E27FC236}">
                        <a16:creationId xmlns:a16="http://schemas.microsoft.com/office/drawing/2014/main" id="{E432F719-4DFC-0E0F-9192-99804CB6FF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396955" y="1727150"/>
                    <a:ext cx="3821161" cy="3820765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6BB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06" name="Oval 305">
                    <a:extLst>
                      <a:ext uri="{FF2B5EF4-FFF2-40B4-BE49-F238E27FC236}">
                        <a16:creationId xmlns:a16="http://schemas.microsoft.com/office/drawing/2014/main" id="{C01943D6-1C08-BBAA-51F4-98E073C418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705111" y="2035275"/>
                    <a:ext cx="3204848" cy="3204516"/>
                  </a:xfrm>
                  <a:prstGeom prst="ellipse">
                    <a:avLst/>
                  </a:prstGeom>
                  <a:noFill/>
                  <a:ln w="19050">
                    <a:solidFill>
                      <a:srgbClr val="00579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FF3333"/>
                      </a:solidFill>
                    </a:endParaRPr>
                  </a:p>
                </p:txBody>
              </p:sp>
            </p:grpSp>
            <p:grpSp>
              <p:nvGrpSpPr>
                <p:cNvPr id="298" name="Group 297">
                  <a:extLst>
                    <a:ext uri="{FF2B5EF4-FFF2-40B4-BE49-F238E27FC236}">
                      <a16:creationId xmlns:a16="http://schemas.microsoft.com/office/drawing/2014/main" id="{E13A7F51-1A9E-0CE3-4C7E-AB888557FD21}"/>
                    </a:ext>
                  </a:extLst>
                </p:cNvPr>
                <p:cNvGrpSpPr/>
                <p:nvPr/>
              </p:nvGrpSpPr>
              <p:grpSpPr>
                <a:xfrm>
                  <a:off x="2699463" y="2345105"/>
                  <a:ext cx="2611776" cy="1243277"/>
                  <a:chOff x="2699463" y="2345105"/>
                  <a:chExt cx="2611776" cy="124327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9" name="TextBox 298">
                        <a:extLst>
                          <a:ext uri="{FF2B5EF4-FFF2-40B4-BE49-F238E27FC236}">
                            <a16:creationId xmlns:a16="http://schemas.microsoft.com/office/drawing/2014/main" id="{AB39273E-BAEE-8FEA-D6EF-0B651B9E5A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99463" y="3087281"/>
                        <a:ext cx="1186357" cy="50110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001F35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000" b="0" i="1" smtClean="0">
                                  <a:solidFill>
                                    <a:srgbClr val="001F35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m:oMathPara>
                        </a14:m>
                        <a:endParaRPr lang="en-US" sz="2000" dirty="0">
                          <a:solidFill>
                            <a:srgbClr val="001F35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56" name="TextBox 555">
                        <a:extLst>
                          <a:ext uri="{FF2B5EF4-FFF2-40B4-BE49-F238E27FC236}">
                            <a16:creationId xmlns:a16="http://schemas.microsoft.com/office/drawing/2014/main" id="{75FE727E-F4F9-B2D5-B842-9DB1637B63D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99463" y="3087281"/>
                        <a:ext cx="1186357" cy="501101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7500" r="-7500" b="-6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0" name="TextBox 299">
                        <a:extLst>
                          <a:ext uri="{FF2B5EF4-FFF2-40B4-BE49-F238E27FC236}">
                            <a16:creationId xmlns:a16="http://schemas.microsoft.com/office/drawing/2014/main" id="{FB008FBB-42F8-9F1B-6B9C-DFEDAEA4718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75620" y="2854610"/>
                        <a:ext cx="326237" cy="50110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00447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m:oMathPara>
                        </a14:m>
                        <a:endParaRPr lang="en-US" sz="2000" dirty="0">
                          <a:solidFill>
                            <a:srgbClr val="004475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57" name="TextBox 556">
                        <a:extLst>
                          <a:ext uri="{FF2B5EF4-FFF2-40B4-BE49-F238E27FC236}">
                            <a16:creationId xmlns:a16="http://schemas.microsoft.com/office/drawing/2014/main" id="{408054BC-0564-AFBC-F234-F5B5518D549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75620" y="2854610"/>
                        <a:ext cx="326237" cy="501101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27273" r="-30303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1" name="TextBox 300">
                        <a:extLst>
                          <a:ext uri="{FF2B5EF4-FFF2-40B4-BE49-F238E27FC236}">
                            <a16:creationId xmlns:a16="http://schemas.microsoft.com/office/drawing/2014/main" id="{9D516381-6E82-FA1D-3FB0-CA884CE7430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725366" y="2646832"/>
                        <a:ext cx="326237" cy="50110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00579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m:oMathPara>
                        </a14:m>
                        <a:endParaRPr lang="en-US" sz="2000" dirty="0">
                          <a:solidFill>
                            <a:srgbClr val="005796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58" name="TextBox 557">
                        <a:extLst>
                          <a:ext uri="{FF2B5EF4-FFF2-40B4-BE49-F238E27FC236}">
                            <a16:creationId xmlns:a16="http://schemas.microsoft.com/office/drawing/2014/main" id="{D5FD48E9-9B59-FB58-A957-CDBA02C849A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25366" y="2646832"/>
                        <a:ext cx="326237" cy="501101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31250" r="-31250" b="-6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2" name="TextBox 301">
                        <a:extLst>
                          <a:ext uri="{FF2B5EF4-FFF2-40B4-BE49-F238E27FC236}">
                            <a16:creationId xmlns:a16="http://schemas.microsoft.com/office/drawing/2014/main" id="{B0AE0183-8F08-FF0F-3628-B8756464E12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85002" y="2345105"/>
                        <a:ext cx="326237" cy="50110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006BB7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000" dirty="0">
                          <a:solidFill>
                            <a:srgbClr val="006BB7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59" name="TextBox 558">
                        <a:extLst>
                          <a:ext uri="{FF2B5EF4-FFF2-40B4-BE49-F238E27FC236}">
                            <a16:creationId xmlns:a16="http://schemas.microsoft.com/office/drawing/2014/main" id="{22526349-3A61-289B-A170-BED3D7DEF2F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85002" y="2345105"/>
                        <a:ext cx="326237" cy="501101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30303" r="-27273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5B166A9-CBE7-471C-B5EB-88C61E87CA78}"/>
                </a:ext>
              </a:extLst>
            </p:cNvPr>
            <p:cNvGrpSpPr/>
            <p:nvPr/>
          </p:nvGrpSpPr>
          <p:grpSpPr>
            <a:xfrm>
              <a:off x="9198980" y="693255"/>
              <a:ext cx="2319224" cy="2281148"/>
              <a:chOff x="1177839" y="1302957"/>
              <a:chExt cx="3775999" cy="3714006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5B211AB-A1FF-507C-6C22-16F5FEC177C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157478" y="2332279"/>
                <a:ext cx="0" cy="22699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B2F0B26-E057-2E1E-E74C-8DC3A08B643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73617" y="3276981"/>
                <a:ext cx="225983" cy="4141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0068658-5D72-6704-3B6B-097A32C8DF8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946001" y="3810265"/>
                <a:ext cx="0" cy="22699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6D2BDE3-3490-F4DB-0A4A-81BE8CE6564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197046" y="3065514"/>
                <a:ext cx="231251" cy="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020946D-DAD6-92F7-A989-D6A7BDEAFAD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443185" y="3682979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F7907CBA-3A17-1E87-5572-8BAB4142C04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350347" y="3530107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593494FD-AC07-989C-787F-64FCF8A1B71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504139" y="2528835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36EE38DB-E2A0-07CA-9649-33D8ADCDC35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566866" y="2656705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5B2173FF-87E2-2FCF-C55C-F513C12AF38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402775" y="3414253"/>
                <a:ext cx="497163" cy="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6207EC41-67C3-B583-C8E3-97CA97152AA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1195955" y="2925036"/>
                <a:ext cx="508461" cy="210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439EAD20-39A6-9489-9A9C-CBD96059C0B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567228" y="3968123"/>
                <a:ext cx="375561" cy="361534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23E2711C-DD4B-9B04-473D-5239712B820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926901" y="1705815"/>
                <a:ext cx="336003" cy="36578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41BCE369-365D-E08D-3DA5-1D361BFCBB5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V="1">
                <a:off x="4170205" y="2014672"/>
                <a:ext cx="337337" cy="36153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D0B382D0-DB40-C98E-1268-9D6242AFC5A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3703734" y="1949189"/>
                <a:ext cx="0" cy="34048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49B2523-7927-FD01-E1C2-0833F9E6500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943564" y="3791824"/>
                <a:ext cx="316144" cy="132368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0B5A9874-216D-95ED-5D86-D74039B47A7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2331462" y="4092360"/>
                <a:ext cx="125281" cy="31004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>
                <a:extLst>
                  <a:ext uri="{FF2B5EF4-FFF2-40B4-BE49-F238E27FC236}">
                    <a16:creationId xmlns:a16="http://schemas.microsoft.com/office/drawing/2014/main" id="{E189FC69-8298-BB65-54F1-1D41E82EDA4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H="1">
                <a:off x="1792555" y="2584968"/>
                <a:ext cx="338974" cy="140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>
                <a:extLst>
                  <a:ext uri="{FF2B5EF4-FFF2-40B4-BE49-F238E27FC236}">
                    <a16:creationId xmlns:a16="http://schemas.microsoft.com/office/drawing/2014/main" id="{15F2D21D-7251-BFAD-85D7-22FD4EF54BA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408375" y="4187473"/>
                <a:ext cx="131117" cy="308861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>
                <a:extLst>
                  <a:ext uri="{FF2B5EF4-FFF2-40B4-BE49-F238E27FC236}">
                    <a16:creationId xmlns:a16="http://schemas.microsoft.com/office/drawing/2014/main" id="{AF7A04E1-8DE6-E8CC-DF61-D8E297E6163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1714144" y="3489694"/>
                <a:ext cx="308893" cy="131104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>
                <a:extLst>
                  <a:ext uri="{FF2B5EF4-FFF2-40B4-BE49-F238E27FC236}">
                    <a16:creationId xmlns:a16="http://schemas.microsoft.com/office/drawing/2014/main" id="{4B03E6B9-6809-1123-DD3C-981111B53C8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 flipV="1">
                <a:off x="2642054" y="1834408"/>
                <a:ext cx="131190" cy="30868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Arrow Connector 281">
                <a:extLst>
                  <a:ext uri="{FF2B5EF4-FFF2-40B4-BE49-F238E27FC236}">
                    <a16:creationId xmlns:a16="http://schemas.microsoft.com/office/drawing/2014/main" id="{446D6C18-20BC-C56E-AA23-50278C52743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4141656" y="2761912"/>
                <a:ext cx="237283" cy="237257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Arrow Connector 282">
                <a:extLst>
                  <a:ext uri="{FF2B5EF4-FFF2-40B4-BE49-F238E27FC236}">
                    <a16:creationId xmlns:a16="http://schemas.microsoft.com/office/drawing/2014/main" id="{350D60AF-533F-E866-FE9F-2150CE57C7E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V="1">
                <a:off x="3298985" y="1326869"/>
                <a:ext cx="0" cy="51073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Arrow Connector 283">
                <a:extLst>
                  <a:ext uri="{FF2B5EF4-FFF2-40B4-BE49-F238E27FC236}">
                    <a16:creationId xmlns:a16="http://schemas.microsoft.com/office/drawing/2014/main" id="{9D4B8604-BB02-CD0E-8C22-4A2CE40F1D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46840" y="4292569"/>
                <a:ext cx="338974" cy="36153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Arrow Connector 284">
                <a:extLst>
                  <a:ext uri="{FF2B5EF4-FFF2-40B4-BE49-F238E27FC236}">
                    <a16:creationId xmlns:a16="http://schemas.microsoft.com/office/drawing/2014/main" id="{7AFC7707-02A2-420B-702F-E00A7F5396C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4101332" y="1221922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Arrow Connector 285">
                <a:extLst>
                  <a:ext uri="{FF2B5EF4-FFF2-40B4-BE49-F238E27FC236}">
                    <a16:creationId xmlns:a16="http://schemas.microsoft.com/office/drawing/2014/main" id="{6D361E2D-B1B1-0D2D-7B9B-00BB62FFD0A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9420000" flipV="1">
                <a:off x="4953838" y="2449744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Arrow Connector 286">
                <a:extLst>
                  <a:ext uri="{FF2B5EF4-FFF2-40B4-BE49-F238E27FC236}">
                    <a16:creationId xmlns:a16="http://schemas.microsoft.com/office/drawing/2014/main" id="{6BDF5A73-78D9-A722-C25F-1D21C8431B4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2120000" flipV="1">
                <a:off x="4666737" y="3958850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Arrow Connector 287">
                <a:extLst>
                  <a:ext uri="{FF2B5EF4-FFF2-40B4-BE49-F238E27FC236}">
                    <a16:creationId xmlns:a16="http://schemas.microsoft.com/office/drawing/2014/main" id="{9454918D-6A86-7262-CADC-A74346380BF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4820000" flipV="1">
                <a:off x="3620082" y="4690425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Arrow Connector 288">
                <a:extLst>
                  <a:ext uri="{FF2B5EF4-FFF2-40B4-BE49-F238E27FC236}">
                    <a16:creationId xmlns:a16="http://schemas.microsoft.com/office/drawing/2014/main" id="{D756B6F3-98A9-0457-59E1-23C0AF31673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7520000" flipV="1">
                <a:off x="2043020" y="4513887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Arrow Connector 289">
                <a:extLst>
                  <a:ext uri="{FF2B5EF4-FFF2-40B4-BE49-F238E27FC236}">
                    <a16:creationId xmlns:a16="http://schemas.microsoft.com/office/drawing/2014/main" id="{1B3BF4B0-837A-7655-E380-3D482EEA8EF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0220000" flipV="1">
                <a:off x="1177839" y="3341959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Arrow Connector 290">
                <a:extLst>
                  <a:ext uri="{FF2B5EF4-FFF2-40B4-BE49-F238E27FC236}">
                    <a16:creationId xmlns:a16="http://schemas.microsoft.com/office/drawing/2014/main" id="{4790AEF9-677D-9633-5B8F-CA857D0FB47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320000" flipV="1">
                <a:off x="1402224" y="1836077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291">
                <a:extLst>
                  <a:ext uri="{FF2B5EF4-FFF2-40B4-BE49-F238E27FC236}">
                    <a16:creationId xmlns:a16="http://schemas.microsoft.com/office/drawing/2014/main" id="{FAA377DF-E6C8-5BF7-249B-32D57C04C8D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4020000" flipV="1">
                <a:off x="2588951" y="976419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Arrow Connector 292">
                <a:extLst>
                  <a:ext uri="{FF2B5EF4-FFF2-40B4-BE49-F238E27FC236}">
                    <a16:creationId xmlns:a16="http://schemas.microsoft.com/office/drawing/2014/main" id="{1089D79A-0258-38E6-AB7F-049C15C9F1C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 flipV="1">
                <a:off x="2804961" y="4532376"/>
                <a:ext cx="0" cy="51073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AC134DA6-05F0-87AC-F7AF-4971851E4D2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751335" y="98750"/>
                <a:ext cx="1245076" cy="57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AC134DA6-05F0-87AC-F7AF-4971851E4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335" y="98750"/>
                <a:ext cx="1245076" cy="5783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57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2DCE-BCE0-1B6B-E0EF-339384EA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8698074" cy="897424"/>
          </a:xfrm>
        </p:spPr>
        <p:txBody>
          <a:bodyPr/>
          <a:lstStyle/>
          <a:p>
            <a:r>
              <a:rPr lang="en-US" dirty="0"/>
              <a:t>Main goal of the project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6682E2-9FF6-9416-54E1-85337245508A}"/>
              </a:ext>
            </a:extLst>
          </p:cNvPr>
          <p:cNvGrpSpPr/>
          <p:nvPr/>
        </p:nvGrpSpPr>
        <p:grpSpPr>
          <a:xfrm>
            <a:off x="8708668" y="320121"/>
            <a:ext cx="3436710" cy="2736585"/>
            <a:chOff x="8807251" y="356793"/>
            <a:chExt cx="3436710" cy="27365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1683F9-8185-F744-0B0B-49403F1DAD2A}"/>
                </a:ext>
              </a:extLst>
            </p:cNvPr>
            <p:cNvGrpSpPr/>
            <p:nvPr/>
          </p:nvGrpSpPr>
          <p:grpSpPr>
            <a:xfrm>
              <a:off x="9410754" y="356793"/>
              <a:ext cx="2229706" cy="2324557"/>
              <a:chOff x="9664754" y="4369993"/>
              <a:chExt cx="2229706" cy="232455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09733E4-688D-4DCE-213B-967DFA3BC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1405" y="4369993"/>
                <a:ext cx="1676403" cy="152400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9A616A9-AC58-C779-B5DB-EE419585F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4754" y="5936692"/>
                <a:ext cx="2229706" cy="75785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EA1047-B877-5965-1071-F5EB143EBF14}"/>
                </a:ext>
              </a:extLst>
            </p:cNvPr>
            <p:cNvSpPr txBox="1"/>
            <p:nvPr/>
          </p:nvSpPr>
          <p:spPr>
            <a:xfrm>
              <a:off x="8807251" y="2724046"/>
              <a:ext cx="3436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hlinkClick r:id="rId4"/>
                </a:rPr>
                <a:t>https://assumptionsofphysics.org</a:t>
              </a:r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B66391-9F55-EB42-1EB1-682E52F74556}"/>
              </a:ext>
            </a:extLst>
          </p:cNvPr>
          <p:cNvGrpSpPr/>
          <p:nvPr/>
        </p:nvGrpSpPr>
        <p:grpSpPr>
          <a:xfrm>
            <a:off x="5013216" y="3135761"/>
            <a:ext cx="3284859" cy="916207"/>
            <a:chOff x="7093758" y="5122425"/>
            <a:chExt cx="4379811" cy="12216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6941F6-ECEF-2954-C8FD-9F4E73884367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F747669-9FC5-5308-ACE7-767979452B47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60FE619-0A8C-D24C-65C3-D12BC00B5E76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Chord 5">
                  <a:extLst>
                    <a:ext uri="{FF2B5EF4-FFF2-40B4-BE49-F238E27FC236}">
                      <a16:creationId xmlns:a16="http://schemas.microsoft.com/office/drawing/2014/main" id="{03399512-243A-864D-82D6-FF368404A102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168AA96-BA97-6FE4-AF8D-E8D94B7DFC2A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81741CE2-3C06-3E12-4FF4-6C7006EC28D5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hord 5">
                  <a:extLst>
                    <a:ext uri="{FF2B5EF4-FFF2-40B4-BE49-F238E27FC236}">
                      <a16:creationId xmlns:a16="http://schemas.microsoft.com/office/drawing/2014/main" id="{72198938-A6D8-2A11-6039-2C2DDD70A8D7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B27224C-E116-C9F7-85DE-97C643C348B1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FED6AD9-11ED-9855-4715-0E0D6212D3A8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92C8A9-51BB-099C-C97A-580FBBC85F41}"/>
                </a:ext>
              </a:extLst>
            </p:cNvPr>
            <p:cNvSpPr/>
            <p:nvPr/>
          </p:nvSpPr>
          <p:spPr>
            <a:xfrm>
              <a:off x="10844764" y="5974703"/>
              <a:ext cx="62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BBD1CB7-D1ED-6F86-3276-E1780DD1C44B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5AE56FF-1C7E-6F3B-66C3-B9B85FD59EAC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43958" cy="31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1CD5787-63F5-D9AC-802B-7AF573B2B40A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5486400"/>
              <a:ext cx="2105526" cy="204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98D2628-72BB-2EB2-0DEE-58BEF260B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9337" y="5277853"/>
              <a:ext cx="2093495" cy="1564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D2617C-2532-1D1B-8AF9-8CA9F2276E0B}"/>
                </a:ext>
              </a:extLst>
            </p:cNvPr>
            <p:cNvSpPr txBox="1"/>
            <p:nvPr/>
          </p:nvSpPr>
          <p:spPr>
            <a:xfrm>
              <a:off x="8920867" y="5478456"/>
              <a:ext cx="4129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B4A313-E91D-14D5-6C5E-10CF8D0A5864}"/>
              </a:ext>
            </a:extLst>
          </p:cNvPr>
          <p:cNvGrpSpPr/>
          <p:nvPr/>
        </p:nvGrpSpPr>
        <p:grpSpPr>
          <a:xfrm>
            <a:off x="717063" y="3127424"/>
            <a:ext cx="3299436" cy="919519"/>
            <a:chOff x="7093758" y="5122425"/>
            <a:chExt cx="4376570" cy="121970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D865E9-6A34-D7C3-87B4-4D97B2125383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9B90261-D5A3-C943-2158-5BDCB41BE187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A27D122-1932-13DA-4E44-23E18A19A60E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8" name="Chord 5">
                  <a:extLst>
                    <a:ext uri="{FF2B5EF4-FFF2-40B4-BE49-F238E27FC236}">
                      <a16:creationId xmlns:a16="http://schemas.microsoft.com/office/drawing/2014/main" id="{4E6F583B-CC50-57FB-643E-FFC6FCE3C467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88925C7-45D2-5D72-02A6-C3767F495E4C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9FC66F9-6A33-071A-93A7-F6FAD8D23F51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6" name="Chord 5">
                  <a:extLst>
                    <a:ext uri="{FF2B5EF4-FFF2-40B4-BE49-F238E27FC236}">
                      <a16:creationId xmlns:a16="http://schemas.microsoft.com/office/drawing/2014/main" id="{1BF90216-A627-3EE5-03F5-55DCCD3B2A4C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44FAB1C-6424-B3A9-62AF-1BA2C6A9B35A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88D463B-1D53-F810-4FC9-682C06A4E1AB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ADF4B4-9D39-F4BD-D6A4-A27406433539}"/>
                </a:ext>
              </a:extLst>
            </p:cNvPr>
            <p:cNvSpPr/>
            <p:nvPr/>
          </p:nvSpPr>
          <p:spPr>
            <a:xfrm>
              <a:off x="10844764" y="5974702"/>
              <a:ext cx="625564" cy="367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AB262B-18B6-12CD-128F-F5229B66BC5F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F0CBD2-5AE8-52F6-2FBD-01E92375990E}"/>
                </a:ext>
              </a:extLst>
            </p:cNvPr>
            <p:cNvSpPr/>
            <p:nvPr/>
          </p:nvSpPr>
          <p:spPr>
            <a:xfrm rot="2714105">
              <a:off x="10396427" y="5524374"/>
              <a:ext cx="65673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39538E6-4284-CF77-E895-18496D5FC5A1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04538" cy="836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C9A3D-D4FB-9714-2F02-3A658A6CDA24}"/>
                  </a:ext>
                </a:extLst>
              </p:cNvPr>
              <p:cNvSpPr txBox="1"/>
              <p:nvPr/>
            </p:nvSpPr>
            <p:spPr>
              <a:xfrm>
                <a:off x="530237" y="2598451"/>
                <a:ext cx="35999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Infinitesimal reducibility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Classical state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C9A3D-D4FB-9714-2F02-3A658A6CD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7" y="2598451"/>
                <a:ext cx="3599960" cy="338554"/>
              </a:xfrm>
              <a:prstGeom prst="rect">
                <a:avLst/>
              </a:prstGeom>
              <a:blipFill>
                <a:blip r:embed="rId5"/>
                <a:stretch>
                  <a:fillRect l="-101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D50F44-FA6F-7634-7B43-AF2CA8BDA007}"/>
                  </a:ext>
                </a:extLst>
              </p:cNvPr>
              <p:cNvSpPr txBox="1"/>
              <p:nvPr/>
            </p:nvSpPr>
            <p:spPr>
              <a:xfrm>
                <a:off x="5162412" y="2597262"/>
                <a:ext cx="27519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Irreducibility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Quantum state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D50F44-FA6F-7634-7B43-AF2CA8BDA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12" y="2597262"/>
                <a:ext cx="2751972" cy="338554"/>
              </a:xfrm>
              <a:prstGeom prst="rect">
                <a:avLst/>
              </a:prstGeom>
              <a:blipFill>
                <a:blip r:embed="rId6"/>
                <a:stretch>
                  <a:fillRect l="-1330" t="-5357" r="-4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B3C1A7E-6F6A-1D88-2FCE-065DF3392CE8}"/>
              </a:ext>
            </a:extLst>
          </p:cNvPr>
          <p:cNvSpPr txBox="1"/>
          <p:nvPr/>
        </p:nvSpPr>
        <p:spPr>
          <a:xfrm>
            <a:off x="271285" y="962742"/>
            <a:ext cx="83634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Identify a handful of physical starting points from which the basic laws can be rigorously derived</a:t>
            </a:r>
            <a:endParaRPr lang="en-US" sz="3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455218-73B4-5DD6-D4BD-1B9C04723948}"/>
              </a:ext>
            </a:extLst>
          </p:cNvPr>
          <p:cNvSpPr txBox="1"/>
          <p:nvPr/>
        </p:nvSpPr>
        <p:spPr>
          <a:xfrm>
            <a:off x="271285" y="2141167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225324-B563-B7A7-7AD5-95E8E983D9E1}"/>
              </a:ext>
            </a:extLst>
          </p:cNvPr>
          <p:cNvSpPr txBox="1"/>
          <p:nvPr/>
        </p:nvSpPr>
        <p:spPr>
          <a:xfrm>
            <a:off x="1916624" y="4389644"/>
            <a:ext cx="7163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This also requires rederiving all mathematical structures</a:t>
            </a:r>
            <a:br>
              <a:rPr lang="en-US" sz="2400" dirty="0"/>
            </a:br>
            <a:r>
              <a:rPr lang="en-US" sz="2400" dirty="0"/>
              <a:t>from physical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DB74E7-8E10-1AA5-EAF7-09367F1CBFE4}"/>
                  </a:ext>
                </a:extLst>
              </p:cNvPr>
              <p:cNvSpPr txBox="1"/>
              <p:nvPr/>
            </p:nvSpPr>
            <p:spPr>
              <a:xfrm>
                <a:off x="785488" y="5293998"/>
                <a:ext cx="72767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Science is evidence based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scientific theory must be characterized by experimentally verifiable statements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topology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DB74E7-8E10-1AA5-EAF7-09367F1CB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88" y="5293998"/>
                <a:ext cx="7276785" cy="646331"/>
              </a:xfrm>
              <a:prstGeom prst="rect">
                <a:avLst/>
              </a:prstGeom>
              <a:blipFill>
                <a:blip r:embed="rId7"/>
                <a:stretch>
                  <a:fillRect l="-75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73D12C71-F59C-FB7B-2F9F-12AAE88104C8}"/>
              </a:ext>
            </a:extLst>
          </p:cNvPr>
          <p:cNvSpPr txBox="1"/>
          <p:nvPr/>
        </p:nvSpPr>
        <p:spPr>
          <a:xfrm>
            <a:off x="271285" y="4924176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</p:spTree>
    <p:extLst>
      <p:ext uri="{BB962C8B-B14F-4D97-AF65-F5344CB8AC3E}">
        <p14:creationId xmlns:p14="http://schemas.microsoft.com/office/powerpoint/2010/main" val="3141353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9626F8-487B-E2A5-8C9C-B828964A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1053C0-7EF4-5D33-18DB-1D953203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94E4719-B5C3-D4B3-C973-E6869362D98F}"/>
                  </a:ext>
                </a:extLst>
              </p:cNvPr>
              <p:cNvSpPr txBox="1"/>
              <p:nvPr/>
            </p:nvSpPr>
            <p:spPr>
              <a:xfrm>
                <a:off x="171801" y="4568535"/>
                <a:ext cx="8165249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The displacement field is </a:t>
                </a:r>
              </a:p>
              <a:p>
                <a:pPr algn="ctr"/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</a:rPr>
                  <a:t>divergenceless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 (DR-DIV)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94E4719-B5C3-D4B3-C973-E6869362D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01" y="4568535"/>
                <a:ext cx="8165249" cy="1446550"/>
              </a:xfrm>
              <a:prstGeom prst="rect">
                <a:avLst/>
              </a:prstGeom>
              <a:blipFill>
                <a:blip r:embed="rId3"/>
                <a:stretch>
                  <a:fillRect l="-2612" t="-8403" r="-2537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0">
                <a:extLst>
                  <a:ext uri="{FF2B5EF4-FFF2-40B4-BE49-F238E27FC236}">
                    <a16:creationId xmlns:a16="http://schemas.microsoft.com/office/drawing/2014/main" id="{9FF3A5B7-89A6-512E-BC30-215E10D46F47}"/>
                  </a:ext>
                </a:extLst>
              </p:cNvPr>
              <p:cNvSpPr txBox="1"/>
              <p:nvPr/>
            </p:nvSpPr>
            <p:spPr>
              <a:xfrm>
                <a:off x="2522659" y="3798830"/>
                <a:ext cx="28137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HM-1D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lang="en-US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20">
                <a:extLst>
                  <a:ext uri="{FF2B5EF4-FFF2-40B4-BE49-F238E27FC236}">
                    <a16:creationId xmlns:a16="http://schemas.microsoft.com/office/drawing/2014/main" id="{9FF3A5B7-89A6-512E-BC30-215E10D46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59" y="3798830"/>
                <a:ext cx="2813785" cy="769441"/>
              </a:xfrm>
              <a:prstGeom prst="rect">
                <a:avLst/>
              </a:prstGeom>
              <a:blipFill>
                <a:blip r:embed="rId4"/>
                <a:stretch>
                  <a:fillRect l="-8894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B3D258-E75C-05B3-E1C8-8D2EF59EE419}"/>
                  </a:ext>
                </a:extLst>
              </p:cNvPr>
              <p:cNvSpPr/>
              <p:nvPr/>
            </p:nvSpPr>
            <p:spPr>
              <a:xfrm>
                <a:off x="665484" y="404926"/>
                <a:ext cx="4718023" cy="1285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B3D258-E75C-05B3-E1C8-8D2EF59EE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84" y="404926"/>
                <a:ext cx="4718023" cy="12858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028F8-34E2-C54A-34B0-6E27E0013154}"/>
                  </a:ext>
                </a:extLst>
              </p:cNvPr>
              <p:cNvSpPr txBox="1"/>
              <p:nvPr/>
            </p:nvSpPr>
            <p:spPr>
              <a:xfrm>
                <a:off x="554810" y="2100497"/>
                <a:ext cx="6747809" cy="1072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4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𝑑𝑞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028F8-34E2-C54A-34B0-6E27E0013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10" y="2100497"/>
                <a:ext cx="6747809" cy="10720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B9A19B4-B325-F01E-24D4-A607CB15763B}"/>
              </a:ext>
            </a:extLst>
          </p:cNvPr>
          <p:cNvGrpSpPr/>
          <p:nvPr/>
        </p:nvGrpSpPr>
        <p:grpSpPr>
          <a:xfrm>
            <a:off x="8722760" y="220894"/>
            <a:ext cx="3333866" cy="3655255"/>
            <a:chOff x="8722760" y="220894"/>
            <a:chExt cx="3333866" cy="365525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E2DC551-002C-03B4-06F7-7393ADE8A03A}"/>
                </a:ext>
              </a:extLst>
            </p:cNvPr>
            <p:cNvGrpSpPr/>
            <p:nvPr/>
          </p:nvGrpSpPr>
          <p:grpSpPr>
            <a:xfrm>
              <a:off x="8838988" y="980103"/>
              <a:ext cx="3070159" cy="2656300"/>
              <a:chOff x="1020547" y="1534369"/>
              <a:chExt cx="4102711" cy="3549668"/>
            </a:xfrm>
          </p:grpSpPr>
          <p:sp>
            <p:nvSpPr>
              <p:cNvPr id="81" name="Freeform 16">
                <a:extLst>
                  <a:ext uri="{FF2B5EF4-FFF2-40B4-BE49-F238E27FC236}">
                    <a16:creationId xmlns:a16="http://schemas.microsoft.com/office/drawing/2014/main" id="{E53AF4FB-BE66-59F8-EDC4-75708D184C03}"/>
                  </a:ext>
                </a:extLst>
              </p:cNvPr>
              <p:cNvSpPr/>
              <p:nvPr/>
            </p:nvSpPr>
            <p:spPr>
              <a:xfrm>
                <a:off x="1637543" y="1813970"/>
                <a:ext cx="2911498" cy="2911496"/>
              </a:xfrm>
              <a:custGeom>
                <a:avLst/>
                <a:gdLst>
                  <a:gd name="connsiteX0" fmla="*/ 0 w 1707777"/>
                  <a:gd name="connsiteY0" fmla="*/ 1546412 h 1546412"/>
                  <a:gd name="connsiteX1" fmla="*/ 712695 w 1707777"/>
                  <a:gd name="connsiteY1" fmla="*/ 1358153 h 1546412"/>
                  <a:gd name="connsiteX2" fmla="*/ 900953 w 1707777"/>
                  <a:gd name="connsiteY2" fmla="*/ 632012 h 1546412"/>
                  <a:gd name="connsiteX3" fmla="*/ 1707777 w 1707777"/>
                  <a:gd name="connsiteY3" fmla="*/ 0 h 1546412"/>
                  <a:gd name="connsiteX4" fmla="*/ 1707777 w 1707777"/>
                  <a:gd name="connsiteY4" fmla="*/ 0 h 1546412"/>
                  <a:gd name="connsiteX0" fmla="*/ 0 w 1748118"/>
                  <a:gd name="connsiteY0" fmla="*/ 1815353 h 1815353"/>
                  <a:gd name="connsiteX1" fmla="*/ 753036 w 1748118"/>
                  <a:gd name="connsiteY1" fmla="*/ 1358153 h 1815353"/>
                  <a:gd name="connsiteX2" fmla="*/ 941294 w 1748118"/>
                  <a:gd name="connsiteY2" fmla="*/ 632012 h 1815353"/>
                  <a:gd name="connsiteX3" fmla="*/ 1748118 w 1748118"/>
                  <a:gd name="connsiteY3" fmla="*/ 0 h 1815353"/>
                  <a:gd name="connsiteX4" fmla="*/ 1748118 w 1748118"/>
                  <a:gd name="connsiteY4" fmla="*/ 0 h 1815353"/>
                  <a:gd name="connsiteX0" fmla="*/ 0 w 1748118"/>
                  <a:gd name="connsiteY0" fmla="*/ 1815353 h 1815353"/>
                  <a:gd name="connsiteX1" fmla="*/ 753036 w 1748118"/>
                  <a:gd name="connsiteY1" fmla="*/ 1358153 h 1815353"/>
                  <a:gd name="connsiteX2" fmla="*/ 1102659 w 1748118"/>
                  <a:gd name="connsiteY2" fmla="*/ 322729 h 1815353"/>
                  <a:gd name="connsiteX3" fmla="*/ 1748118 w 1748118"/>
                  <a:gd name="connsiteY3" fmla="*/ 0 h 1815353"/>
                  <a:gd name="connsiteX4" fmla="*/ 1748118 w 1748118"/>
                  <a:gd name="connsiteY4" fmla="*/ 0 h 1815353"/>
                  <a:gd name="connsiteX0" fmla="*/ 0 w 1748118"/>
                  <a:gd name="connsiteY0" fmla="*/ 1815353 h 1815353"/>
                  <a:gd name="connsiteX1" fmla="*/ 753036 w 1748118"/>
                  <a:gd name="connsiteY1" fmla="*/ 1358153 h 1815353"/>
                  <a:gd name="connsiteX2" fmla="*/ 1102659 w 1748118"/>
                  <a:gd name="connsiteY2" fmla="*/ 322729 h 1815353"/>
                  <a:gd name="connsiteX3" fmla="*/ 1748118 w 1748118"/>
                  <a:gd name="connsiteY3" fmla="*/ 0 h 1815353"/>
                  <a:gd name="connsiteX4" fmla="*/ 1748118 w 1748118"/>
                  <a:gd name="connsiteY4" fmla="*/ 0 h 1815353"/>
                  <a:gd name="connsiteX0" fmla="*/ 0 w 1748118"/>
                  <a:gd name="connsiteY0" fmla="*/ 1815353 h 1815353"/>
                  <a:gd name="connsiteX1" fmla="*/ 753036 w 1748118"/>
                  <a:gd name="connsiteY1" fmla="*/ 1358153 h 1815353"/>
                  <a:gd name="connsiteX2" fmla="*/ 1102659 w 1748118"/>
                  <a:gd name="connsiteY2" fmla="*/ 322729 h 1815353"/>
                  <a:gd name="connsiteX3" fmla="*/ 1748118 w 1748118"/>
                  <a:gd name="connsiteY3" fmla="*/ 0 h 1815353"/>
                  <a:gd name="connsiteX4" fmla="*/ 1748118 w 1748118"/>
                  <a:gd name="connsiteY4" fmla="*/ 0 h 1815353"/>
                  <a:gd name="connsiteX0" fmla="*/ 0 w 1748118"/>
                  <a:gd name="connsiteY0" fmla="*/ 1815353 h 1815353"/>
                  <a:gd name="connsiteX1" fmla="*/ 753036 w 1748118"/>
                  <a:gd name="connsiteY1" fmla="*/ 1358153 h 1815353"/>
                  <a:gd name="connsiteX2" fmla="*/ 1102659 w 1748118"/>
                  <a:gd name="connsiteY2" fmla="*/ 322729 h 1815353"/>
                  <a:gd name="connsiteX3" fmla="*/ 1748118 w 1748118"/>
                  <a:gd name="connsiteY3" fmla="*/ 0 h 1815353"/>
                  <a:gd name="connsiteX4" fmla="*/ 1748118 w 1748118"/>
                  <a:gd name="connsiteY4" fmla="*/ 0 h 1815353"/>
                  <a:gd name="connsiteX0" fmla="*/ 0 w 1748118"/>
                  <a:gd name="connsiteY0" fmla="*/ 1815353 h 1815353"/>
                  <a:gd name="connsiteX1" fmla="*/ 753036 w 1748118"/>
                  <a:gd name="connsiteY1" fmla="*/ 1358153 h 1815353"/>
                  <a:gd name="connsiteX2" fmla="*/ 1089212 w 1748118"/>
                  <a:gd name="connsiteY2" fmla="*/ 416858 h 1815353"/>
                  <a:gd name="connsiteX3" fmla="*/ 1748118 w 1748118"/>
                  <a:gd name="connsiteY3" fmla="*/ 0 h 1815353"/>
                  <a:gd name="connsiteX4" fmla="*/ 1748118 w 1748118"/>
                  <a:gd name="connsiteY4" fmla="*/ 0 h 1815353"/>
                  <a:gd name="connsiteX0" fmla="*/ 0 w 1748118"/>
                  <a:gd name="connsiteY0" fmla="*/ 1815353 h 1815353"/>
                  <a:gd name="connsiteX1" fmla="*/ 753036 w 1748118"/>
                  <a:gd name="connsiteY1" fmla="*/ 1358153 h 1815353"/>
                  <a:gd name="connsiteX2" fmla="*/ 1089212 w 1748118"/>
                  <a:gd name="connsiteY2" fmla="*/ 416858 h 1815353"/>
                  <a:gd name="connsiteX3" fmla="*/ 1748118 w 1748118"/>
                  <a:gd name="connsiteY3" fmla="*/ 0 h 1815353"/>
                  <a:gd name="connsiteX4" fmla="*/ 1748118 w 1748118"/>
                  <a:gd name="connsiteY4" fmla="*/ 0 h 1815353"/>
                  <a:gd name="connsiteX0" fmla="*/ 0 w 1748118"/>
                  <a:gd name="connsiteY0" fmla="*/ 1815353 h 1815353"/>
                  <a:gd name="connsiteX1" fmla="*/ 753036 w 1748118"/>
                  <a:gd name="connsiteY1" fmla="*/ 1358153 h 1815353"/>
                  <a:gd name="connsiteX2" fmla="*/ 1290918 w 1748118"/>
                  <a:gd name="connsiteY2" fmla="*/ 336176 h 1815353"/>
                  <a:gd name="connsiteX3" fmla="*/ 1748118 w 1748118"/>
                  <a:gd name="connsiteY3" fmla="*/ 0 h 1815353"/>
                  <a:gd name="connsiteX4" fmla="*/ 1748118 w 1748118"/>
                  <a:gd name="connsiteY4" fmla="*/ 0 h 1815353"/>
                  <a:gd name="connsiteX0" fmla="*/ 0 w 2084294"/>
                  <a:gd name="connsiteY0" fmla="*/ 1936376 h 1936376"/>
                  <a:gd name="connsiteX1" fmla="*/ 753036 w 2084294"/>
                  <a:gd name="connsiteY1" fmla="*/ 1479176 h 1936376"/>
                  <a:gd name="connsiteX2" fmla="*/ 1290918 w 2084294"/>
                  <a:gd name="connsiteY2" fmla="*/ 457199 h 1936376"/>
                  <a:gd name="connsiteX3" fmla="*/ 1748118 w 2084294"/>
                  <a:gd name="connsiteY3" fmla="*/ 121023 h 1936376"/>
                  <a:gd name="connsiteX4" fmla="*/ 2084294 w 2084294"/>
                  <a:gd name="connsiteY4" fmla="*/ 0 h 1936376"/>
                  <a:gd name="connsiteX0" fmla="*/ 0 w 2084294"/>
                  <a:gd name="connsiteY0" fmla="*/ 1936376 h 1936376"/>
                  <a:gd name="connsiteX1" fmla="*/ 753036 w 2084294"/>
                  <a:gd name="connsiteY1" fmla="*/ 1479176 h 1936376"/>
                  <a:gd name="connsiteX2" fmla="*/ 1290918 w 2084294"/>
                  <a:gd name="connsiteY2" fmla="*/ 457199 h 1936376"/>
                  <a:gd name="connsiteX3" fmla="*/ 2084294 w 2084294"/>
                  <a:gd name="connsiteY3" fmla="*/ 0 h 1936376"/>
                  <a:gd name="connsiteX0" fmla="*/ 0 w 2057400"/>
                  <a:gd name="connsiteY0" fmla="*/ 1788459 h 1788459"/>
                  <a:gd name="connsiteX1" fmla="*/ 753036 w 2057400"/>
                  <a:gd name="connsiteY1" fmla="*/ 1331259 h 1788459"/>
                  <a:gd name="connsiteX2" fmla="*/ 1290918 w 2057400"/>
                  <a:gd name="connsiteY2" fmla="*/ 309282 h 1788459"/>
                  <a:gd name="connsiteX3" fmla="*/ 2057400 w 2057400"/>
                  <a:gd name="connsiteY3" fmla="*/ 0 h 1788459"/>
                  <a:gd name="connsiteX0" fmla="*/ 0 w 1922930"/>
                  <a:gd name="connsiteY0" fmla="*/ 1922929 h 1922929"/>
                  <a:gd name="connsiteX1" fmla="*/ 753036 w 1922930"/>
                  <a:gd name="connsiteY1" fmla="*/ 1465729 h 1922929"/>
                  <a:gd name="connsiteX2" fmla="*/ 1290918 w 1922930"/>
                  <a:gd name="connsiteY2" fmla="*/ 443752 h 1922929"/>
                  <a:gd name="connsiteX3" fmla="*/ 1922930 w 1922930"/>
                  <a:gd name="connsiteY3" fmla="*/ 0 h 1922929"/>
                  <a:gd name="connsiteX0" fmla="*/ 0 w 1922930"/>
                  <a:gd name="connsiteY0" fmla="*/ 1923441 h 1923441"/>
                  <a:gd name="connsiteX1" fmla="*/ 753036 w 1922930"/>
                  <a:gd name="connsiteY1" fmla="*/ 1466241 h 1923441"/>
                  <a:gd name="connsiteX2" fmla="*/ 1290918 w 1922930"/>
                  <a:gd name="connsiteY2" fmla="*/ 444264 h 1923441"/>
                  <a:gd name="connsiteX3" fmla="*/ 1922930 w 1922930"/>
                  <a:gd name="connsiteY3" fmla="*/ 512 h 1923441"/>
                  <a:gd name="connsiteX0" fmla="*/ 0 w 1922930"/>
                  <a:gd name="connsiteY0" fmla="*/ 1923239 h 1923239"/>
                  <a:gd name="connsiteX1" fmla="*/ 753036 w 1922930"/>
                  <a:gd name="connsiteY1" fmla="*/ 1466039 h 1923239"/>
                  <a:gd name="connsiteX2" fmla="*/ 1290918 w 1922930"/>
                  <a:gd name="connsiteY2" fmla="*/ 444062 h 1923239"/>
                  <a:gd name="connsiteX3" fmla="*/ 1922930 w 1922930"/>
                  <a:gd name="connsiteY3" fmla="*/ 310 h 1923239"/>
                  <a:gd name="connsiteX0" fmla="*/ 0 w 1922930"/>
                  <a:gd name="connsiteY0" fmla="*/ 1922929 h 1922929"/>
                  <a:gd name="connsiteX1" fmla="*/ 753036 w 1922930"/>
                  <a:gd name="connsiteY1" fmla="*/ 1465729 h 1922929"/>
                  <a:gd name="connsiteX2" fmla="*/ 1290918 w 1922930"/>
                  <a:gd name="connsiteY2" fmla="*/ 443752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753036 w 1922930"/>
                  <a:gd name="connsiteY1" fmla="*/ 1465729 h 1922929"/>
                  <a:gd name="connsiteX2" fmla="*/ 1290918 w 1922930"/>
                  <a:gd name="connsiteY2" fmla="*/ 443752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753036 w 1922930"/>
                  <a:gd name="connsiteY1" fmla="*/ 1465729 h 1922929"/>
                  <a:gd name="connsiteX2" fmla="*/ 1290918 w 1922930"/>
                  <a:gd name="connsiteY2" fmla="*/ 443752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392206 w 1922930"/>
                  <a:gd name="connsiteY1" fmla="*/ 1225175 h 1922929"/>
                  <a:gd name="connsiteX2" fmla="*/ 1290918 w 1922930"/>
                  <a:gd name="connsiteY2" fmla="*/ 443752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392206 w 1922930"/>
                  <a:gd name="connsiteY1" fmla="*/ 1225175 h 1922929"/>
                  <a:gd name="connsiteX2" fmla="*/ 1050364 w 1922930"/>
                  <a:gd name="connsiteY2" fmla="*/ 196868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240278 w 1922930"/>
                  <a:gd name="connsiteY1" fmla="*/ 1491050 h 1922929"/>
                  <a:gd name="connsiteX2" fmla="*/ 1050364 w 1922930"/>
                  <a:gd name="connsiteY2" fmla="*/ 196868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1050364 w 1922930"/>
                  <a:gd name="connsiteY2" fmla="*/ 196868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1050364 w 1922930"/>
                  <a:gd name="connsiteY2" fmla="*/ 196868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1050364 w 1922930"/>
                  <a:gd name="connsiteY2" fmla="*/ 196868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1050364 w 1922930"/>
                  <a:gd name="connsiteY2" fmla="*/ 196868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464325 w 1922930"/>
                  <a:gd name="connsiteY2" fmla="*/ 662099 h 1922929"/>
                  <a:gd name="connsiteX3" fmla="*/ 1050364 w 1922930"/>
                  <a:gd name="connsiteY3" fmla="*/ 196868 h 1922929"/>
                  <a:gd name="connsiteX4" fmla="*/ 1922930 w 1922930"/>
                  <a:gd name="connsiteY4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464325 w 1922930"/>
                  <a:gd name="connsiteY2" fmla="*/ 662099 h 1922929"/>
                  <a:gd name="connsiteX3" fmla="*/ 1050364 w 1922930"/>
                  <a:gd name="connsiteY3" fmla="*/ 196868 h 1922929"/>
                  <a:gd name="connsiteX4" fmla="*/ 1922930 w 1922930"/>
                  <a:gd name="connsiteY4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464325 w 1922930"/>
                  <a:gd name="connsiteY2" fmla="*/ 662099 h 1922929"/>
                  <a:gd name="connsiteX3" fmla="*/ 1050364 w 1922930"/>
                  <a:gd name="connsiteY3" fmla="*/ 196868 h 1922929"/>
                  <a:gd name="connsiteX4" fmla="*/ 1922930 w 1922930"/>
                  <a:gd name="connsiteY4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464325 w 1922930"/>
                  <a:gd name="connsiteY2" fmla="*/ 662099 h 1922929"/>
                  <a:gd name="connsiteX3" fmla="*/ 1170642 w 1922930"/>
                  <a:gd name="connsiteY3" fmla="*/ 196868 h 1922929"/>
                  <a:gd name="connsiteX4" fmla="*/ 1922930 w 1922930"/>
                  <a:gd name="connsiteY4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464325 w 1922930"/>
                  <a:gd name="connsiteY2" fmla="*/ 662099 h 1922929"/>
                  <a:gd name="connsiteX3" fmla="*/ 1170642 w 1922930"/>
                  <a:gd name="connsiteY3" fmla="*/ 196868 h 1922929"/>
                  <a:gd name="connsiteX4" fmla="*/ 1922930 w 1922930"/>
                  <a:gd name="connsiteY4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464325 w 1922930"/>
                  <a:gd name="connsiteY2" fmla="*/ 662099 h 1922929"/>
                  <a:gd name="connsiteX3" fmla="*/ 1170642 w 1922930"/>
                  <a:gd name="connsiteY3" fmla="*/ 196868 h 1922929"/>
                  <a:gd name="connsiteX4" fmla="*/ 1922930 w 1922930"/>
                  <a:gd name="connsiteY4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464325 w 1922930"/>
                  <a:gd name="connsiteY2" fmla="*/ 662099 h 1922929"/>
                  <a:gd name="connsiteX3" fmla="*/ 1170642 w 1922930"/>
                  <a:gd name="connsiteY3" fmla="*/ 196868 h 1922929"/>
                  <a:gd name="connsiteX4" fmla="*/ 1922930 w 1922930"/>
                  <a:gd name="connsiteY4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1170642 w 1922930"/>
                  <a:gd name="connsiteY2" fmla="*/ 196868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1170642 w 1922930"/>
                  <a:gd name="connsiteY2" fmla="*/ 196868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1170642 w 1922930"/>
                  <a:gd name="connsiteY2" fmla="*/ 196868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822472 w 1922930"/>
                  <a:gd name="connsiteY2" fmla="*/ 329806 h 1922929"/>
                  <a:gd name="connsiteX3" fmla="*/ 1922930 w 1922930"/>
                  <a:gd name="connsiteY3" fmla="*/ 0 h 1922929"/>
                  <a:gd name="connsiteX0" fmla="*/ 0 w 1922930"/>
                  <a:gd name="connsiteY0" fmla="*/ 2013787 h 2013787"/>
                  <a:gd name="connsiteX1" fmla="*/ 233947 w 1922930"/>
                  <a:gd name="connsiteY1" fmla="*/ 1379336 h 2013787"/>
                  <a:gd name="connsiteX2" fmla="*/ 822472 w 1922930"/>
                  <a:gd name="connsiteY2" fmla="*/ 420664 h 2013787"/>
                  <a:gd name="connsiteX3" fmla="*/ 1508836 w 1922930"/>
                  <a:gd name="connsiteY3" fmla="*/ 12304 h 2013787"/>
                  <a:gd name="connsiteX4" fmla="*/ 1922930 w 1922930"/>
                  <a:gd name="connsiteY4" fmla="*/ 90858 h 2013787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822472 w 1922930"/>
                  <a:gd name="connsiteY2" fmla="*/ 329806 h 1922929"/>
                  <a:gd name="connsiteX3" fmla="*/ 1508836 w 1922930"/>
                  <a:gd name="connsiteY3" fmla="*/ 212643 h 1922929"/>
                  <a:gd name="connsiteX4" fmla="*/ 1922930 w 1922930"/>
                  <a:gd name="connsiteY4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822472 w 1922930"/>
                  <a:gd name="connsiteY2" fmla="*/ 329806 h 1922929"/>
                  <a:gd name="connsiteX3" fmla="*/ 1508836 w 1922930"/>
                  <a:gd name="connsiteY3" fmla="*/ 212643 h 1922929"/>
                  <a:gd name="connsiteX4" fmla="*/ 1922930 w 1922930"/>
                  <a:gd name="connsiteY4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822472 w 1922930"/>
                  <a:gd name="connsiteY2" fmla="*/ 329806 h 1922929"/>
                  <a:gd name="connsiteX3" fmla="*/ 1508836 w 1922930"/>
                  <a:gd name="connsiteY3" fmla="*/ 212643 h 1922929"/>
                  <a:gd name="connsiteX4" fmla="*/ 1922930 w 1922930"/>
                  <a:gd name="connsiteY4" fmla="*/ 0 h 1922929"/>
                  <a:gd name="connsiteX0" fmla="*/ 0 w 1922930"/>
                  <a:gd name="connsiteY0" fmla="*/ 1922929 h 1922929"/>
                  <a:gd name="connsiteX1" fmla="*/ 233947 w 1922930"/>
                  <a:gd name="connsiteY1" fmla="*/ 1288478 h 1922929"/>
                  <a:gd name="connsiteX2" fmla="*/ 822472 w 1922930"/>
                  <a:gd name="connsiteY2" fmla="*/ 329806 h 1922929"/>
                  <a:gd name="connsiteX3" fmla="*/ 1660765 w 1922930"/>
                  <a:gd name="connsiteY3" fmla="*/ 288608 h 1922929"/>
                  <a:gd name="connsiteX4" fmla="*/ 1922930 w 1922930"/>
                  <a:gd name="connsiteY4" fmla="*/ 0 h 1922929"/>
                  <a:gd name="connsiteX0" fmla="*/ 0 w 1922930"/>
                  <a:gd name="connsiteY0" fmla="*/ 1922929 h 1922929"/>
                  <a:gd name="connsiteX1" fmla="*/ 173127 w 1922930"/>
                  <a:gd name="connsiteY1" fmla="*/ 1472386 h 1922929"/>
                  <a:gd name="connsiteX2" fmla="*/ 233947 w 1922930"/>
                  <a:gd name="connsiteY2" fmla="*/ 1288478 h 1922929"/>
                  <a:gd name="connsiteX3" fmla="*/ 822472 w 1922930"/>
                  <a:gd name="connsiteY3" fmla="*/ 329806 h 1922929"/>
                  <a:gd name="connsiteX4" fmla="*/ 1660765 w 1922930"/>
                  <a:gd name="connsiteY4" fmla="*/ 288608 h 1922929"/>
                  <a:gd name="connsiteX5" fmla="*/ 1922930 w 1922930"/>
                  <a:gd name="connsiteY5" fmla="*/ 0 h 1922929"/>
                  <a:gd name="connsiteX0" fmla="*/ 0 w 1922930"/>
                  <a:gd name="connsiteY0" fmla="*/ 1922929 h 1922929"/>
                  <a:gd name="connsiteX1" fmla="*/ 173127 w 1922930"/>
                  <a:gd name="connsiteY1" fmla="*/ 1472386 h 1922929"/>
                  <a:gd name="connsiteX2" fmla="*/ 290921 w 1922930"/>
                  <a:gd name="connsiteY2" fmla="*/ 737735 h 1922929"/>
                  <a:gd name="connsiteX3" fmla="*/ 822472 w 1922930"/>
                  <a:gd name="connsiteY3" fmla="*/ 329806 h 1922929"/>
                  <a:gd name="connsiteX4" fmla="*/ 1660765 w 1922930"/>
                  <a:gd name="connsiteY4" fmla="*/ 288608 h 1922929"/>
                  <a:gd name="connsiteX5" fmla="*/ 1922930 w 1922930"/>
                  <a:gd name="connsiteY5" fmla="*/ 0 h 1922929"/>
                  <a:gd name="connsiteX0" fmla="*/ 0 w 1922930"/>
                  <a:gd name="connsiteY0" fmla="*/ 1922929 h 1922929"/>
                  <a:gd name="connsiteX1" fmla="*/ 173127 w 1922930"/>
                  <a:gd name="connsiteY1" fmla="*/ 1472386 h 1922929"/>
                  <a:gd name="connsiteX2" fmla="*/ 290921 w 1922930"/>
                  <a:gd name="connsiteY2" fmla="*/ 737735 h 1922929"/>
                  <a:gd name="connsiteX3" fmla="*/ 822472 w 1922930"/>
                  <a:gd name="connsiteY3" fmla="*/ 329806 h 1922929"/>
                  <a:gd name="connsiteX4" fmla="*/ 1660765 w 1922930"/>
                  <a:gd name="connsiteY4" fmla="*/ 288608 h 1922929"/>
                  <a:gd name="connsiteX5" fmla="*/ 1922930 w 1922930"/>
                  <a:gd name="connsiteY5" fmla="*/ 0 h 1922929"/>
                  <a:gd name="connsiteX0" fmla="*/ 0 w 1922930"/>
                  <a:gd name="connsiteY0" fmla="*/ 1922929 h 1922929"/>
                  <a:gd name="connsiteX1" fmla="*/ 173127 w 1922930"/>
                  <a:gd name="connsiteY1" fmla="*/ 1472386 h 1922929"/>
                  <a:gd name="connsiteX2" fmla="*/ 290921 w 1922930"/>
                  <a:gd name="connsiteY2" fmla="*/ 737735 h 1922929"/>
                  <a:gd name="connsiteX3" fmla="*/ 822472 w 1922930"/>
                  <a:gd name="connsiteY3" fmla="*/ 329806 h 1922929"/>
                  <a:gd name="connsiteX4" fmla="*/ 1660765 w 1922930"/>
                  <a:gd name="connsiteY4" fmla="*/ 288608 h 1922929"/>
                  <a:gd name="connsiteX5" fmla="*/ 1922930 w 1922930"/>
                  <a:gd name="connsiteY5" fmla="*/ 0 h 1922929"/>
                  <a:gd name="connsiteX0" fmla="*/ 0 w 1922930"/>
                  <a:gd name="connsiteY0" fmla="*/ 1922929 h 1922929"/>
                  <a:gd name="connsiteX1" fmla="*/ 122485 w 1922930"/>
                  <a:gd name="connsiteY1" fmla="*/ 1358440 h 1922929"/>
                  <a:gd name="connsiteX2" fmla="*/ 290921 w 1922930"/>
                  <a:gd name="connsiteY2" fmla="*/ 737735 h 1922929"/>
                  <a:gd name="connsiteX3" fmla="*/ 822472 w 1922930"/>
                  <a:gd name="connsiteY3" fmla="*/ 329806 h 1922929"/>
                  <a:gd name="connsiteX4" fmla="*/ 1660765 w 1922930"/>
                  <a:gd name="connsiteY4" fmla="*/ 288608 h 1922929"/>
                  <a:gd name="connsiteX5" fmla="*/ 1922930 w 1922930"/>
                  <a:gd name="connsiteY5" fmla="*/ 0 h 1922929"/>
                  <a:gd name="connsiteX0" fmla="*/ 0 w 1922930"/>
                  <a:gd name="connsiteY0" fmla="*/ 1922929 h 1922929"/>
                  <a:gd name="connsiteX1" fmla="*/ 122485 w 1922930"/>
                  <a:gd name="connsiteY1" fmla="*/ 1358440 h 1922929"/>
                  <a:gd name="connsiteX2" fmla="*/ 290921 w 1922930"/>
                  <a:gd name="connsiteY2" fmla="*/ 737735 h 1922929"/>
                  <a:gd name="connsiteX3" fmla="*/ 822472 w 1922930"/>
                  <a:gd name="connsiteY3" fmla="*/ 329806 h 1922929"/>
                  <a:gd name="connsiteX4" fmla="*/ 1660765 w 1922930"/>
                  <a:gd name="connsiteY4" fmla="*/ 288608 h 1922929"/>
                  <a:gd name="connsiteX5" fmla="*/ 1922930 w 1922930"/>
                  <a:gd name="connsiteY5" fmla="*/ 0 h 1922929"/>
                  <a:gd name="connsiteX0" fmla="*/ 0 w 1922930"/>
                  <a:gd name="connsiteY0" fmla="*/ 1922929 h 1922929"/>
                  <a:gd name="connsiteX1" fmla="*/ 122485 w 1922930"/>
                  <a:gd name="connsiteY1" fmla="*/ 1358440 h 1922929"/>
                  <a:gd name="connsiteX2" fmla="*/ 290921 w 1922930"/>
                  <a:gd name="connsiteY2" fmla="*/ 737735 h 1922929"/>
                  <a:gd name="connsiteX3" fmla="*/ 822472 w 1922930"/>
                  <a:gd name="connsiteY3" fmla="*/ 329806 h 1922929"/>
                  <a:gd name="connsiteX4" fmla="*/ 1660765 w 1922930"/>
                  <a:gd name="connsiteY4" fmla="*/ 288608 h 1922929"/>
                  <a:gd name="connsiteX5" fmla="*/ 1922930 w 1922930"/>
                  <a:gd name="connsiteY5" fmla="*/ 0 h 1922929"/>
                  <a:gd name="connsiteX0" fmla="*/ 0 w 1922930"/>
                  <a:gd name="connsiteY0" fmla="*/ 1922929 h 1922929"/>
                  <a:gd name="connsiteX1" fmla="*/ 274414 w 1922930"/>
                  <a:gd name="connsiteY1" fmla="*/ 1466056 h 1922929"/>
                  <a:gd name="connsiteX2" fmla="*/ 290921 w 1922930"/>
                  <a:gd name="connsiteY2" fmla="*/ 737735 h 1922929"/>
                  <a:gd name="connsiteX3" fmla="*/ 822472 w 1922930"/>
                  <a:gd name="connsiteY3" fmla="*/ 329806 h 1922929"/>
                  <a:gd name="connsiteX4" fmla="*/ 1660765 w 1922930"/>
                  <a:gd name="connsiteY4" fmla="*/ 288608 h 1922929"/>
                  <a:gd name="connsiteX5" fmla="*/ 1922930 w 1922930"/>
                  <a:gd name="connsiteY5" fmla="*/ 0 h 1922929"/>
                  <a:gd name="connsiteX0" fmla="*/ 0 w 1922930"/>
                  <a:gd name="connsiteY0" fmla="*/ 1922929 h 1922929"/>
                  <a:gd name="connsiteX1" fmla="*/ 274414 w 1922930"/>
                  <a:gd name="connsiteY1" fmla="*/ 1466056 h 1922929"/>
                  <a:gd name="connsiteX2" fmla="*/ 499823 w 1922930"/>
                  <a:gd name="connsiteY2" fmla="*/ 763055 h 1922929"/>
                  <a:gd name="connsiteX3" fmla="*/ 822472 w 1922930"/>
                  <a:gd name="connsiteY3" fmla="*/ 329806 h 1922929"/>
                  <a:gd name="connsiteX4" fmla="*/ 1660765 w 1922930"/>
                  <a:gd name="connsiteY4" fmla="*/ 288608 h 1922929"/>
                  <a:gd name="connsiteX5" fmla="*/ 1922930 w 1922930"/>
                  <a:gd name="connsiteY5" fmla="*/ 0 h 1922929"/>
                  <a:gd name="connsiteX0" fmla="*/ 0 w 1922930"/>
                  <a:gd name="connsiteY0" fmla="*/ 1922929 h 1922929"/>
                  <a:gd name="connsiteX1" fmla="*/ 274414 w 1922930"/>
                  <a:gd name="connsiteY1" fmla="*/ 1466056 h 1922929"/>
                  <a:gd name="connsiteX2" fmla="*/ 499823 w 1922930"/>
                  <a:gd name="connsiteY2" fmla="*/ 763055 h 1922929"/>
                  <a:gd name="connsiteX3" fmla="*/ 980732 w 1922930"/>
                  <a:gd name="connsiteY3" fmla="*/ 348797 h 1922929"/>
                  <a:gd name="connsiteX4" fmla="*/ 1660765 w 1922930"/>
                  <a:gd name="connsiteY4" fmla="*/ 288608 h 1922929"/>
                  <a:gd name="connsiteX5" fmla="*/ 1922930 w 1922930"/>
                  <a:gd name="connsiteY5" fmla="*/ 0 h 1922929"/>
                  <a:gd name="connsiteX0" fmla="*/ 0 w 1922930"/>
                  <a:gd name="connsiteY0" fmla="*/ 1922929 h 1922929"/>
                  <a:gd name="connsiteX1" fmla="*/ 274414 w 1922930"/>
                  <a:gd name="connsiteY1" fmla="*/ 1466056 h 1922929"/>
                  <a:gd name="connsiteX2" fmla="*/ 499823 w 1922930"/>
                  <a:gd name="connsiteY2" fmla="*/ 763055 h 1922929"/>
                  <a:gd name="connsiteX3" fmla="*/ 980732 w 1922930"/>
                  <a:gd name="connsiteY3" fmla="*/ 348797 h 1922929"/>
                  <a:gd name="connsiteX4" fmla="*/ 1670802 w 1922930"/>
                  <a:gd name="connsiteY4" fmla="*/ 238421 h 1922929"/>
                  <a:gd name="connsiteX5" fmla="*/ 1922930 w 1922930"/>
                  <a:gd name="connsiteY5" fmla="*/ 0 h 192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2930" h="1922929">
                    <a:moveTo>
                      <a:pt x="0" y="1922929"/>
                    </a:moveTo>
                    <a:cubicBezTo>
                      <a:pt x="25689" y="1841508"/>
                      <a:pt x="191110" y="1659368"/>
                      <a:pt x="274414" y="1466056"/>
                    </a:cubicBezTo>
                    <a:cubicBezTo>
                      <a:pt x="357718" y="1272744"/>
                      <a:pt x="382103" y="949265"/>
                      <a:pt x="499823" y="763055"/>
                    </a:cubicBezTo>
                    <a:cubicBezTo>
                      <a:pt x="617543" y="576845"/>
                      <a:pt x="785569" y="436236"/>
                      <a:pt x="980732" y="348797"/>
                    </a:cubicBezTo>
                    <a:cubicBezTo>
                      <a:pt x="1175895" y="261358"/>
                      <a:pt x="1487392" y="293389"/>
                      <a:pt x="1670802" y="238421"/>
                    </a:cubicBezTo>
                    <a:cubicBezTo>
                      <a:pt x="1854212" y="183453"/>
                      <a:pt x="1860245" y="14339"/>
                      <a:pt x="1922930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EA9E421A-BF01-F694-5312-59CB2A5454DC}"/>
                      </a:ext>
                    </a:extLst>
                  </p:cNvPr>
                  <p:cNvSpPr txBox="1"/>
                  <p:nvPr/>
                </p:nvSpPr>
                <p:spPr>
                  <a:xfrm>
                    <a:off x="1020547" y="4524833"/>
                    <a:ext cx="461399" cy="55920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4" name="TextBox 203">
                    <a:extLst>
                      <a:ext uri="{FF2B5EF4-FFF2-40B4-BE49-F238E27FC236}">
                        <a16:creationId xmlns:a16="http://schemas.microsoft.com/office/drawing/2014/main" id="{75E0D9D2-5E0F-0A69-279C-F1D5DCC94B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0547" y="4524833"/>
                    <a:ext cx="461399" cy="55920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E93E932F-E9FE-A415-330E-2C2D6D7C9671}"/>
                      </a:ext>
                    </a:extLst>
                  </p:cNvPr>
                  <p:cNvSpPr txBox="1"/>
                  <p:nvPr/>
                </p:nvSpPr>
                <p:spPr>
                  <a:xfrm>
                    <a:off x="4661859" y="1534369"/>
                    <a:ext cx="461399" cy="55920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5" name="TextBox 204">
                    <a:extLst>
                      <a:ext uri="{FF2B5EF4-FFF2-40B4-BE49-F238E27FC236}">
                        <a16:creationId xmlns:a16="http://schemas.microsoft.com/office/drawing/2014/main" id="{51A2053D-6088-C070-743C-0CF41CBE1A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1859" y="1534369"/>
                    <a:ext cx="461399" cy="55920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4" name="Freeform 19">
                <a:extLst>
                  <a:ext uri="{FF2B5EF4-FFF2-40B4-BE49-F238E27FC236}">
                    <a16:creationId xmlns:a16="http://schemas.microsoft.com/office/drawing/2014/main" id="{198DD27A-EEA4-AEDD-A7C2-40D51954C55E}"/>
                  </a:ext>
                </a:extLst>
              </p:cNvPr>
              <p:cNvSpPr/>
              <p:nvPr/>
            </p:nvSpPr>
            <p:spPr>
              <a:xfrm>
                <a:off x="1625817" y="1831055"/>
                <a:ext cx="2954204" cy="2900820"/>
              </a:xfrm>
              <a:custGeom>
                <a:avLst/>
                <a:gdLst>
                  <a:gd name="connsiteX0" fmla="*/ 0 w 1707777"/>
                  <a:gd name="connsiteY0" fmla="*/ 1546412 h 1546412"/>
                  <a:gd name="connsiteX1" fmla="*/ 712695 w 1707777"/>
                  <a:gd name="connsiteY1" fmla="*/ 1358153 h 1546412"/>
                  <a:gd name="connsiteX2" fmla="*/ 900953 w 1707777"/>
                  <a:gd name="connsiteY2" fmla="*/ 632012 h 1546412"/>
                  <a:gd name="connsiteX3" fmla="*/ 1707777 w 1707777"/>
                  <a:gd name="connsiteY3" fmla="*/ 0 h 1546412"/>
                  <a:gd name="connsiteX4" fmla="*/ 1707777 w 1707777"/>
                  <a:gd name="connsiteY4" fmla="*/ 0 h 1546412"/>
                  <a:gd name="connsiteX0" fmla="*/ 0 w 1748118"/>
                  <a:gd name="connsiteY0" fmla="*/ 1815353 h 1815353"/>
                  <a:gd name="connsiteX1" fmla="*/ 753036 w 1748118"/>
                  <a:gd name="connsiteY1" fmla="*/ 1358153 h 1815353"/>
                  <a:gd name="connsiteX2" fmla="*/ 941294 w 1748118"/>
                  <a:gd name="connsiteY2" fmla="*/ 632012 h 1815353"/>
                  <a:gd name="connsiteX3" fmla="*/ 1748118 w 1748118"/>
                  <a:gd name="connsiteY3" fmla="*/ 0 h 1815353"/>
                  <a:gd name="connsiteX4" fmla="*/ 1748118 w 1748118"/>
                  <a:gd name="connsiteY4" fmla="*/ 0 h 1815353"/>
                  <a:gd name="connsiteX0" fmla="*/ 0 w 1748118"/>
                  <a:gd name="connsiteY0" fmla="*/ 1815353 h 1815353"/>
                  <a:gd name="connsiteX1" fmla="*/ 753036 w 1748118"/>
                  <a:gd name="connsiteY1" fmla="*/ 1358153 h 1815353"/>
                  <a:gd name="connsiteX2" fmla="*/ 1102659 w 1748118"/>
                  <a:gd name="connsiteY2" fmla="*/ 322729 h 1815353"/>
                  <a:gd name="connsiteX3" fmla="*/ 1748118 w 1748118"/>
                  <a:gd name="connsiteY3" fmla="*/ 0 h 1815353"/>
                  <a:gd name="connsiteX4" fmla="*/ 1748118 w 1748118"/>
                  <a:gd name="connsiteY4" fmla="*/ 0 h 1815353"/>
                  <a:gd name="connsiteX0" fmla="*/ 0 w 1748118"/>
                  <a:gd name="connsiteY0" fmla="*/ 1815353 h 1815353"/>
                  <a:gd name="connsiteX1" fmla="*/ 753036 w 1748118"/>
                  <a:gd name="connsiteY1" fmla="*/ 1358153 h 1815353"/>
                  <a:gd name="connsiteX2" fmla="*/ 1102659 w 1748118"/>
                  <a:gd name="connsiteY2" fmla="*/ 322729 h 1815353"/>
                  <a:gd name="connsiteX3" fmla="*/ 1748118 w 1748118"/>
                  <a:gd name="connsiteY3" fmla="*/ 0 h 1815353"/>
                  <a:gd name="connsiteX4" fmla="*/ 1748118 w 1748118"/>
                  <a:gd name="connsiteY4" fmla="*/ 0 h 1815353"/>
                  <a:gd name="connsiteX0" fmla="*/ 0 w 1748118"/>
                  <a:gd name="connsiteY0" fmla="*/ 1815353 h 1815353"/>
                  <a:gd name="connsiteX1" fmla="*/ 753036 w 1748118"/>
                  <a:gd name="connsiteY1" fmla="*/ 1358153 h 1815353"/>
                  <a:gd name="connsiteX2" fmla="*/ 1102659 w 1748118"/>
                  <a:gd name="connsiteY2" fmla="*/ 322729 h 1815353"/>
                  <a:gd name="connsiteX3" fmla="*/ 1748118 w 1748118"/>
                  <a:gd name="connsiteY3" fmla="*/ 0 h 1815353"/>
                  <a:gd name="connsiteX4" fmla="*/ 1748118 w 1748118"/>
                  <a:gd name="connsiteY4" fmla="*/ 0 h 1815353"/>
                  <a:gd name="connsiteX0" fmla="*/ 0 w 1748118"/>
                  <a:gd name="connsiteY0" fmla="*/ 1815353 h 1815353"/>
                  <a:gd name="connsiteX1" fmla="*/ 753036 w 1748118"/>
                  <a:gd name="connsiteY1" fmla="*/ 1358153 h 1815353"/>
                  <a:gd name="connsiteX2" fmla="*/ 1102659 w 1748118"/>
                  <a:gd name="connsiteY2" fmla="*/ 322729 h 1815353"/>
                  <a:gd name="connsiteX3" fmla="*/ 1748118 w 1748118"/>
                  <a:gd name="connsiteY3" fmla="*/ 0 h 1815353"/>
                  <a:gd name="connsiteX4" fmla="*/ 1748118 w 1748118"/>
                  <a:gd name="connsiteY4" fmla="*/ 0 h 1815353"/>
                  <a:gd name="connsiteX0" fmla="*/ 0 w 1748118"/>
                  <a:gd name="connsiteY0" fmla="*/ 1815353 h 1815353"/>
                  <a:gd name="connsiteX1" fmla="*/ 753036 w 1748118"/>
                  <a:gd name="connsiteY1" fmla="*/ 1358153 h 1815353"/>
                  <a:gd name="connsiteX2" fmla="*/ 1089212 w 1748118"/>
                  <a:gd name="connsiteY2" fmla="*/ 416858 h 1815353"/>
                  <a:gd name="connsiteX3" fmla="*/ 1748118 w 1748118"/>
                  <a:gd name="connsiteY3" fmla="*/ 0 h 1815353"/>
                  <a:gd name="connsiteX4" fmla="*/ 1748118 w 1748118"/>
                  <a:gd name="connsiteY4" fmla="*/ 0 h 1815353"/>
                  <a:gd name="connsiteX0" fmla="*/ 0 w 1748118"/>
                  <a:gd name="connsiteY0" fmla="*/ 1815353 h 1815353"/>
                  <a:gd name="connsiteX1" fmla="*/ 753036 w 1748118"/>
                  <a:gd name="connsiteY1" fmla="*/ 1358153 h 1815353"/>
                  <a:gd name="connsiteX2" fmla="*/ 1089212 w 1748118"/>
                  <a:gd name="connsiteY2" fmla="*/ 416858 h 1815353"/>
                  <a:gd name="connsiteX3" fmla="*/ 1748118 w 1748118"/>
                  <a:gd name="connsiteY3" fmla="*/ 0 h 1815353"/>
                  <a:gd name="connsiteX4" fmla="*/ 1748118 w 1748118"/>
                  <a:gd name="connsiteY4" fmla="*/ 0 h 1815353"/>
                  <a:gd name="connsiteX0" fmla="*/ 0 w 1748118"/>
                  <a:gd name="connsiteY0" fmla="*/ 1815353 h 1815353"/>
                  <a:gd name="connsiteX1" fmla="*/ 753036 w 1748118"/>
                  <a:gd name="connsiteY1" fmla="*/ 1358153 h 1815353"/>
                  <a:gd name="connsiteX2" fmla="*/ 1290918 w 1748118"/>
                  <a:gd name="connsiteY2" fmla="*/ 336176 h 1815353"/>
                  <a:gd name="connsiteX3" fmla="*/ 1748118 w 1748118"/>
                  <a:gd name="connsiteY3" fmla="*/ 0 h 1815353"/>
                  <a:gd name="connsiteX4" fmla="*/ 1748118 w 1748118"/>
                  <a:gd name="connsiteY4" fmla="*/ 0 h 1815353"/>
                  <a:gd name="connsiteX0" fmla="*/ 0 w 2084294"/>
                  <a:gd name="connsiteY0" fmla="*/ 1936376 h 1936376"/>
                  <a:gd name="connsiteX1" fmla="*/ 753036 w 2084294"/>
                  <a:gd name="connsiteY1" fmla="*/ 1479176 h 1936376"/>
                  <a:gd name="connsiteX2" fmla="*/ 1290918 w 2084294"/>
                  <a:gd name="connsiteY2" fmla="*/ 457199 h 1936376"/>
                  <a:gd name="connsiteX3" fmla="*/ 1748118 w 2084294"/>
                  <a:gd name="connsiteY3" fmla="*/ 121023 h 1936376"/>
                  <a:gd name="connsiteX4" fmla="*/ 2084294 w 2084294"/>
                  <a:gd name="connsiteY4" fmla="*/ 0 h 1936376"/>
                  <a:gd name="connsiteX0" fmla="*/ 0 w 2084294"/>
                  <a:gd name="connsiteY0" fmla="*/ 1936376 h 1936376"/>
                  <a:gd name="connsiteX1" fmla="*/ 753036 w 2084294"/>
                  <a:gd name="connsiteY1" fmla="*/ 1479176 h 1936376"/>
                  <a:gd name="connsiteX2" fmla="*/ 1290918 w 2084294"/>
                  <a:gd name="connsiteY2" fmla="*/ 457199 h 1936376"/>
                  <a:gd name="connsiteX3" fmla="*/ 2084294 w 2084294"/>
                  <a:gd name="connsiteY3" fmla="*/ 0 h 1936376"/>
                  <a:gd name="connsiteX0" fmla="*/ 0 w 2057400"/>
                  <a:gd name="connsiteY0" fmla="*/ 1788459 h 1788459"/>
                  <a:gd name="connsiteX1" fmla="*/ 753036 w 2057400"/>
                  <a:gd name="connsiteY1" fmla="*/ 1331259 h 1788459"/>
                  <a:gd name="connsiteX2" fmla="*/ 1290918 w 2057400"/>
                  <a:gd name="connsiteY2" fmla="*/ 309282 h 1788459"/>
                  <a:gd name="connsiteX3" fmla="*/ 2057400 w 2057400"/>
                  <a:gd name="connsiteY3" fmla="*/ 0 h 1788459"/>
                  <a:gd name="connsiteX0" fmla="*/ 0 w 1922930"/>
                  <a:gd name="connsiteY0" fmla="*/ 1922929 h 1922929"/>
                  <a:gd name="connsiteX1" fmla="*/ 753036 w 1922930"/>
                  <a:gd name="connsiteY1" fmla="*/ 1465729 h 1922929"/>
                  <a:gd name="connsiteX2" fmla="*/ 1290918 w 1922930"/>
                  <a:gd name="connsiteY2" fmla="*/ 443752 h 1922929"/>
                  <a:gd name="connsiteX3" fmla="*/ 1922930 w 1922930"/>
                  <a:gd name="connsiteY3" fmla="*/ 0 h 1922929"/>
                  <a:gd name="connsiteX0" fmla="*/ 0 w 1922930"/>
                  <a:gd name="connsiteY0" fmla="*/ 1923441 h 1923441"/>
                  <a:gd name="connsiteX1" fmla="*/ 753036 w 1922930"/>
                  <a:gd name="connsiteY1" fmla="*/ 1466241 h 1923441"/>
                  <a:gd name="connsiteX2" fmla="*/ 1290918 w 1922930"/>
                  <a:gd name="connsiteY2" fmla="*/ 444264 h 1923441"/>
                  <a:gd name="connsiteX3" fmla="*/ 1922930 w 1922930"/>
                  <a:gd name="connsiteY3" fmla="*/ 512 h 1923441"/>
                  <a:gd name="connsiteX0" fmla="*/ 0 w 1922930"/>
                  <a:gd name="connsiteY0" fmla="*/ 1923239 h 1923239"/>
                  <a:gd name="connsiteX1" fmla="*/ 753036 w 1922930"/>
                  <a:gd name="connsiteY1" fmla="*/ 1466039 h 1923239"/>
                  <a:gd name="connsiteX2" fmla="*/ 1290918 w 1922930"/>
                  <a:gd name="connsiteY2" fmla="*/ 444062 h 1923239"/>
                  <a:gd name="connsiteX3" fmla="*/ 1922930 w 1922930"/>
                  <a:gd name="connsiteY3" fmla="*/ 310 h 1923239"/>
                  <a:gd name="connsiteX0" fmla="*/ 0 w 1922930"/>
                  <a:gd name="connsiteY0" fmla="*/ 1922929 h 1922929"/>
                  <a:gd name="connsiteX1" fmla="*/ 753036 w 1922930"/>
                  <a:gd name="connsiteY1" fmla="*/ 1465729 h 1922929"/>
                  <a:gd name="connsiteX2" fmla="*/ 1290918 w 1922930"/>
                  <a:gd name="connsiteY2" fmla="*/ 443752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753036 w 1922930"/>
                  <a:gd name="connsiteY1" fmla="*/ 1465729 h 1922929"/>
                  <a:gd name="connsiteX2" fmla="*/ 1290918 w 1922930"/>
                  <a:gd name="connsiteY2" fmla="*/ 443752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753036 w 1922930"/>
                  <a:gd name="connsiteY1" fmla="*/ 1465729 h 1922929"/>
                  <a:gd name="connsiteX2" fmla="*/ 1290918 w 1922930"/>
                  <a:gd name="connsiteY2" fmla="*/ 443752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955609 w 1922930"/>
                  <a:gd name="connsiteY1" fmla="*/ 1503710 h 1922929"/>
                  <a:gd name="connsiteX2" fmla="*/ 1290918 w 1922930"/>
                  <a:gd name="connsiteY2" fmla="*/ 443752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955609 w 1922930"/>
                  <a:gd name="connsiteY1" fmla="*/ 1503710 h 1922929"/>
                  <a:gd name="connsiteX2" fmla="*/ 1607437 w 1922930"/>
                  <a:gd name="connsiteY2" fmla="*/ 519718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955609 w 1922930"/>
                  <a:gd name="connsiteY1" fmla="*/ 1503710 h 1922929"/>
                  <a:gd name="connsiteX2" fmla="*/ 1607437 w 1922930"/>
                  <a:gd name="connsiteY2" fmla="*/ 519718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955609 w 1922930"/>
                  <a:gd name="connsiteY1" fmla="*/ 1503710 h 1922929"/>
                  <a:gd name="connsiteX2" fmla="*/ 1607437 w 1922930"/>
                  <a:gd name="connsiteY2" fmla="*/ 519718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955609 w 1922930"/>
                  <a:gd name="connsiteY1" fmla="*/ 1503710 h 1922929"/>
                  <a:gd name="connsiteX2" fmla="*/ 1607437 w 1922930"/>
                  <a:gd name="connsiteY2" fmla="*/ 519718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955609 w 1922930"/>
                  <a:gd name="connsiteY1" fmla="*/ 1503710 h 1922929"/>
                  <a:gd name="connsiteX2" fmla="*/ 1607437 w 1922930"/>
                  <a:gd name="connsiteY2" fmla="*/ 519718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955609 w 1922930"/>
                  <a:gd name="connsiteY1" fmla="*/ 1503710 h 1922929"/>
                  <a:gd name="connsiteX2" fmla="*/ 1607437 w 1922930"/>
                  <a:gd name="connsiteY2" fmla="*/ 519718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955609 w 1922930"/>
                  <a:gd name="connsiteY1" fmla="*/ 1503710 h 1922929"/>
                  <a:gd name="connsiteX2" fmla="*/ 1607437 w 1922930"/>
                  <a:gd name="connsiteY2" fmla="*/ 519718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955609 w 1922930"/>
                  <a:gd name="connsiteY1" fmla="*/ 1503710 h 1922929"/>
                  <a:gd name="connsiteX2" fmla="*/ 1607437 w 1922930"/>
                  <a:gd name="connsiteY2" fmla="*/ 519718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955609 w 1922930"/>
                  <a:gd name="connsiteY1" fmla="*/ 1503710 h 1922929"/>
                  <a:gd name="connsiteX2" fmla="*/ 1803678 w 1922930"/>
                  <a:gd name="connsiteY2" fmla="*/ 481735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955609 w 1922930"/>
                  <a:gd name="connsiteY1" fmla="*/ 1503710 h 1922929"/>
                  <a:gd name="connsiteX2" fmla="*/ 1803678 w 1922930"/>
                  <a:gd name="connsiteY2" fmla="*/ 481735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955609 w 1922930"/>
                  <a:gd name="connsiteY1" fmla="*/ 1503710 h 1922929"/>
                  <a:gd name="connsiteX2" fmla="*/ 1778357 w 1922930"/>
                  <a:gd name="connsiteY2" fmla="*/ 602011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961938 w 1922930"/>
                  <a:gd name="connsiteY1" fmla="*/ 1579675 h 1922929"/>
                  <a:gd name="connsiteX2" fmla="*/ 1778357 w 1922930"/>
                  <a:gd name="connsiteY2" fmla="*/ 602011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961938 w 1922930"/>
                  <a:gd name="connsiteY1" fmla="*/ 1579675 h 1922929"/>
                  <a:gd name="connsiteX2" fmla="*/ 1537803 w 1922930"/>
                  <a:gd name="connsiteY2" fmla="*/ 975503 h 1922929"/>
                  <a:gd name="connsiteX3" fmla="*/ 1922930 w 1922930"/>
                  <a:gd name="connsiteY3" fmla="*/ 0 h 1922929"/>
                  <a:gd name="connsiteX0" fmla="*/ 0 w 1922930"/>
                  <a:gd name="connsiteY0" fmla="*/ 1922929 h 1922929"/>
                  <a:gd name="connsiteX1" fmla="*/ 961938 w 1922930"/>
                  <a:gd name="connsiteY1" fmla="*/ 1579675 h 1922929"/>
                  <a:gd name="connsiteX2" fmla="*/ 1537803 w 1922930"/>
                  <a:gd name="connsiteY2" fmla="*/ 975503 h 1922929"/>
                  <a:gd name="connsiteX3" fmla="*/ 1877413 w 1922930"/>
                  <a:gd name="connsiteY3" fmla="*/ 423642 h 1922929"/>
                  <a:gd name="connsiteX4" fmla="*/ 1922930 w 1922930"/>
                  <a:gd name="connsiteY4" fmla="*/ 0 h 1922929"/>
                  <a:gd name="connsiteX0" fmla="*/ 0 w 1951136"/>
                  <a:gd name="connsiteY0" fmla="*/ 1915878 h 1915878"/>
                  <a:gd name="connsiteX1" fmla="*/ 961938 w 1951136"/>
                  <a:gd name="connsiteY1" fmla="*/ 1572624 h 1915878"/>
                  <a:gd name="connsiteX2" fmla="*/ 1537803 w 1951136"/>
                  <a:gd name="connsiteY2" fmla="*/ 968452 h 1915878"/>
                  <a:gd name="connsiteX3" fmla="*/ 1877413 w 1951136"/>
                  <a:gd name="connsiteY3" fmla="*/ 416591 h 1915878"/>
                  <a:gd name="connsiteX4" fmla="*/ 1951136 w 1951136"/>
                  <a:gd name="connsiteY4" fmla="*/ 0 h 1915878"/>
                  <a:gd name="connsiteX0" fmla="*/ 0 w 1951136"/>
                  <a:gd name="connsiteY0" fmla="*/ 1915878 h 1915878"/>
                  <a:gd name="connsiteX1" fmla="*/ 961938 w 1951136"/>
                  <a:gd name="connsiteY1" fmla="*/ 1572624 h 1915878"/>
                  <a:gd name="connsiteX2" fmla="*/ 1550046 w 1951136"/>
                  <a:gd name="connsiteY2" fmla="*/ 1054156 h 1915878"/>
                  <a:gd name="connsiteX3" fmla="*/ 1877413 w 1951136"/>
                  <a:gd name="connsiteY3" fmla="*/ 416591 h 1915878"/>
                  <a:gd name="connsiteX4" fmla="*/ 1951136 w 1951136"/>
                  <a:gd name="connsiteY4" fmla="*/ 0 h 1915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1136" h="1915878">
                    <a:moveTo>
                      <a:pt x="0" y="1915878"/>
                    </a:moveTo>
                    <a:cubicBezTo>
                      <a:pt x="281268" y="1897948"/>
                      <a:pt x="703597" y="1716244"/>
                      <a:pt x="961938" y="1572624"/>
                    </a:cubicBezTo>
                    <a:cubicBezTo>
                      <a:pt x="1220279" y="1429004"/>
                      <a:pt x="1397467" y="1246828"/>
                      <a:pt x="1550046" y="1054156"/>
                    </a:cubicBezTo>
                    <a:cubicBezTo>
                      <a:pt x="1702625" y="861484"/>
                      <a:pt x="1813225" y="579175"/>
                      <a:pt x="1877413" y="416591"/>
                    </a:cubicBezTo>
                    <a:cubicBezTo>
                      <a:pt x="1941601" y="254007"/>
                      <a:pt x="1922449" y="79047"/>
                      <a:pt x="1951136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041EDEE-2CA1-A830-EBD8-A94C65D3E4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91871" y="1712563"/>
                <a:ext cx="168692" cy="16869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67DE5AF-785C-069F-17B3-3E1BB52D52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55705" y="4658181"/>
                <a:ext cx="168692" cy="16869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6CD7B54-BC02-6796-58D1-62FA15E253E7}"/>
                </a:ext>
              </a:extLst>
            </p:cNvPr>
            <p:cNvGrpSpPr/>
            <p:nvPr/>
          </p:nvGrpSpPr>
          <p:grpSpPr>
            <a:xfrm>
              <a:off x="8956694" y="806932"/>
              <a:ext cx="2825673" cy="2779278"/>
              <a:chOff x="1177839" y="1302957"/>
              <a:chExt cx="3775999" cy="3714006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512ED5D0-5EA5-1BCF-3289-DA7C1EBB7D0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157478" y="2332279"/>
                <a:ext cx="0" cy="22699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0025A0D9-CA63-4DFE-6883-CB4631A1C63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73617" y="3276981"/>
                <a:ext cx="225983" cy="4141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13723D56-AC7C-1744-5F2A-0ABDAE078EA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946001" y="3810265"/>
                <a:ext cx="0" cy="22699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06C8723-5C05-E0BB-3DC3-EC55F625FD8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197046" y="3065514"/>
                <a:ext cx="231251" cy="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5812988-4F8E-3676-4328-758E0C78B82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443185" y="3682979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B996F8C-0B58-3C46-C9BF-753BD1BCE1C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350347" y="3530107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034DC26-3063-D2BC-B5C4-40ECE2A85A4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504139" y="2528835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CD53A955-CE57-9066-C170-BB2D625FFF3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566866" y="2656705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F918449-7E01-4416-3BE2-3BF718206BF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402775" y="3414253"/>
                <a:ext cx="497163" cy="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200501D2-4F09-240C-34A9-3C241026F00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1195955" y="2925036"/>
                <a:ext cx="508461" cy="210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CA3214F-57B8-59A2-9F6F-C4012C411E3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567228" y="3968123"/>
                <a:ext cx="375561" cy="361534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8F51E24-8893-F9F6-D937-98B2A7A2780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926901" y="1705815"/>
                <a:ext cx="336003" cy="36578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55EB29E-9D3F-DFA5-DD1D-48FBF593C4D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V="1">
                <a:off x="4170205" y="2014672"/>
                <a:ext cx="337337" cy="36153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20547B90-4C0A-41AE-5E14-3B7E829A705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3703734" y="1949189"/>
                <a:ext cx="0" cy="34048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336A596-DC51-7CB0-B388-6EB979DE9CE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943564" y="3791824"/>
                <a:ext cx="316144" cy="132368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5D66C64-D9E2-EF18-6B24-9423B0510DF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2331462" y="4092360"/>
                <a:ext cx="125281" cy="31004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727368F2-CBD2-3641-03BF-F12C87F19A2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H="1">
                <a:off x="1792555" y="2584968"/>
                <a:ext cx="338974" cy="140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166DE9A2-4C64-53BC-6FB3-B8EA95FF8AC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408375" y="4187473"/>
                <a:ext cx="131117" cy="308861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A45C489B-6F08-17CD-0F76-6D0586229CD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1714144" y="3489694"/>
                <a:ext cx="308893" cy="131104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7B2DA3B7-6CBE-DBBE-9A38-A5E1A9C3F01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 flipV="1">
                <a:off x="2642054" y="1834408"/>
                <a:ext cx="131190" cy="30868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3FD36905-114A-B01C-D797-32E280ED7B7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4141656" y="2761912"/>
                <a:ext cx="237283" cy="237257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6DC23D84-278F-1652-DC3A-837E8C49781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V="1">
                <a:off x="3298985" y="1326869"/>
                <a:ext cx="0" cy="51073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D33D849F-92D2-8B0F-5A4C-394D9A95A1F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46840" y="4292569"/>
                <a:ext cx="338974" cy="36153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B65D537D-00BA-FED7-2C31-55ACF28FB84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4101332" y="1221922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A3DFB992-3493-BA83-9AC0-2899F906CE0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9420000" flipV="1">
                <a:off x="4953838" y="2449744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81C9A340-BFAA-7146-2900-BA6091DDE3A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2120000" flipV="1">
                <a:off x="4666737" y="3958850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61F80878-8C8C-A4EE-5DF9-86F8CEFE70D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4820000" flipV="1">
                <a:off x="3620082" y="4690425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E42829BF-FE56-741D-49BA-BAA387B0CC2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7520000" flipV="1">
                <a:off x="2043020" y="4513887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A25C3494-BF20-9EC5-3A82-3965564A9D6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0220000" flipV="1">
                <a:off x="1177839" y="3341959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D5747460-FA66-2DD9-99C0-AF9F5BC7745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320000" flipV="1">
                <a:off x="1402224" y="1836077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57A1C627-346C-D683-59B0-8A2F205FA22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4020000" flipV="1">
                <a:off x="2588951" y="976419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6A1E41D5-6DB3-428C-ACD4-1587831F267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 flipV="1">
                <a:off x="2804961" y="4532376"/>
                <a:ext cx="0" cy="51073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BB4BA95-775E-90ED-2F98-A3F2D4B9E8A6}"/>
                </a:ext>
              </a:extLst>
            </p:cNvPr>
            <p:cNvGrpSpPr/>
            <p:nvPr/>
          </p:nvGrpSpPr>
          <p:grpSpPr>
            <a:xfrm>
              <a:off x="8722760" y="220894"/>
              <a:ext cx="3333866" cy="3655255"/>
              <a:chOff x="8722760" y="220894"/>
              <a:chExt cx="3333866" cy="36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8CEB860-14C0-033F-E02A-9644D4D633CE}"/>
                      </a:ext>
                    </a:extLst>
                  </p:cNvPr>
                  <p:cNvSpPr txBox="1"/>
                  <p:nvPr/>
                </p:nvSpPr>
                <p:spPr>
                  <a:xfrm>
                    <a:off x="10142058" y="220894"/>
                    <a:ext cx="187158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BE50A9D-6A3F-DD82-4EF9-86CF7143A8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42058" y="220894"/>
                    <a:ext cx="187158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56667" r="-5666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656F2F83-00E9-E568-8B48-C0CCA08E302B}"/>
                      </a:ext>
                    </a:extLst>
                  </p:cNvPr>
                  <p:cNvSpPr txBox="1"/>
                  <p:nvPr/>
                </p:nvSpPr>
                <p:spPr>
                  <a:xfrm>
                    <a:off x="11836925" y="2147421"/>
                    <a:ext cx="187158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09E99BB9-78A5-CF5D-A5D3-853ABAC61B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36925" y="2147421"/>
                    <a:ext cx="187158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56667" r="-5333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E0508FC-330C-6A27-3C63-613F5437F1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22760" y="2199004"/>
                <a:ext cx="3333866" cy="12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CB9B2C5-2D36-95ED-6FEC-D2CB57C71AD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696039" y="2202817"/>
                <a:ext cx="3333864" cy="12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93263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585CDD-29CC-4D68-0D14-F92E3E25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3E069E-FA67-5239-856E-C921AF8A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4E93DF-127C-2F3D-7DB3-7C0B3105FF44}"/>
                  </a:ext>
                </a:extLst>
              </p:cNvPr>
              <p:cNvSpPr txBox="1"/>
              <p:nvPr/>
            </p:nvSpPr>
            <p:spPr>
              <a:xfrm>
                <a:off x="125410" y="206415"/>
                <a:ext cx="9403536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4E93DF-127C-2F3D-7DB3-7C0B3105F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10" y="206415"/>
                <a:ext cx="9403536" cy="660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5BD3668-9A12-60D7-D213-10F1D495D237}"/>
              </a:ext>
            </a:extLst>
          </p:cNvPr>
          <p:cNvSpPr txBox="1"/>
          <p:nvPr/>
        </p:nvSpPr>
        <p:spPr>
          <a:xfrm>
            <a:off x="23308" y="4137802"/>
            <a:ext cx="9538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The Jacobian of the time evolution is unitary:</a:t>
            </a:r>
            <a:endParaRPr lang="en-US" sz="40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FA3691-12F5-D3A8-24CF-8D47C8022E9B}"/>
                  </a:ext>
                </a:extLst>
              </p:cNvPr>
              <p:cNvSpPr txBox="1"/>
              <p:nvPr/>
            </p:nvSpPr>
            <p:spPr>
              <a:xfrm>
                <a:off x="2839346" y="4790271"/>
                <a:ext cx="4420377" cy="790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p>
                          <m:sSupPr>
                            <m:ctrlPr>
                              <a:rPr lang="en-US" sz="4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40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acc>
                          </m:e>
                          <m:sup>
                            <m:r>
                              <a:rPr lang="en-US" sz="4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  <m:r>
                      <a:rPr lang="en-US" sz="4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</a:rPr>
                  <a:t> (DR-JAC)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FA3691-12F5-D3A8-24CF-8D47C8022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346" y="4790271"/>
                <a:ext cx="4420377" cy="790409"/>
              </a:xfrm>
              <a:prstGeom prst="rect">
                <a:avLst/>
              </a:prstGeom>
              <a:blipFill>
                <a:blip r:embed="rId3"/>
                <a:stretch>
                  <a:fillRect t="-6977" r="-3448" b="-29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EF6A5E-E7E0-5FAA-B128-D2A077AFBFE3}"/>
                  </a:ext>
                </a:extLst>
              </p:cNvPr>
              <p:cNvSpPr txBox="1"/>
              <p:nvPr/>
            </p:nvSpPr>
            <p:spPr>
              <a:xfrm>
                <a:off x="1371795" y="797348"/>
                <a:ext cx="6108595" cy="658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EF6A5E-E7E0-5FAA-B128-D2A077AFB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795" y="797348"/>
                <a:ext cx="6108595" cy="658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CBC884-9276-6C0A-6C16-C055B99D4421}"/>
                  </a:ext>
                </a:extLst>
              </p:cNvPr>
              <p:cNvSpPr txBox="1"/>
              <p:nvPr/>
            </p:nvSpPr>
            <p:spPr>
              <a:xfrm>
                <a:off x="1486546" y="2018982"/>
                <a:ext cx="5850641" cy="790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acc>
                          </m:e>
                          <m:sup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CBC884-9276-6C0A-6C16-C055B99D4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546" y="2018982"/>
                <a:ext cx="5850641" cy="7904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0">
                <a:extLst>
                  <a:ext uri="{FF2B5EF4-FFF2-40B4-BE49-F238E27FC236}">
                    <a16:creationId xmlns:a16="http://schemas.microsoft.com/office/drawing/2014/main" id="{05761EBE-3849-C481-B31E-2AFAC96A7BAA}"/>
                  </a:ext>
                </a:extLst>
              </p:cNvPr>
              <p:cNvSpPr txBox="1"/>
              <p:nvPr/>
            </p:nvSpPr>
            <p:spPr>
              <a:xfrm>
                <a:off x="1925939" y="3355576"/>
                <a:ext cx="517802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HM-1D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 DR-DIV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lang="en-US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20">
                <a:extLst>
                  <a:ext uri="{FF2B5EF4-FFF2-40B4-BE49-F238E27FC236}">
                    <a16:creationId xmlns:a16="http://schemas.microsoft.com/office/drawing/2014/main" id="{05761EBE-3849-C481-B31E-2AFAC96A7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939" y="3355576"/>
                <a:ext cx="5178021" cy="769441"/>
              </a:xfrm>
              <a:prstGeom prst="rect">
                <a:avLst/>
              </a:prstGeom>
              <a:blipFill>
                <a:blip r:embed="rId6"/>
                <a:stretch>
                  <a:fillRect l="-4829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117BF69-A302-1824-E3B5-72041C877749}"/>
              </a:ext>
            </a:extLst>
          </p:cNvPr>
          <p:cNvGrpSpPr/>
          <p:nvPr/>
        </p:nvGrpSpPr>
        <p:grpSpPr>
          <a:xfrm>
            <a:off x="8722760" y="220894"/>
            <a:ext cx="3333866" cy="3655255"/>
            <a:chOff x="8722760" y="220894"/>
            <a:chExt cx="3333866" cy="365525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61AC34E-B91A-B767-7D7B-61204E749949}"/>
                </a:ext>
              </a:extLst>
            </p:cNvPr>
            <p:cNvGrpSpPr/>
            <p:nvPr/>
          </p:nvGrpSpPr>
          <p:grpSpPr>
            <a:xfrm>
              <a:off x="10285964" y="1131120"/>
              <a:ext cx="1396528" cy="2241725"/>
              <a:chOff x="10285964" y="1131120"/>
              <a:chExt cx="1396528" cy="2241725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C06C14E4-74A7-ABE2-06E0-F67C8598A5F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9800000">
                <a:off x="10285964" y="1131120"/>
                <a:ext cx="852468" cy="614570"/>
                <a:chOff x="8500759" y="3280789"/>
                <a:chExt cx="747971" cy="539234"/>
              </a:xfrm>
            </p:grpSpPr>
            <p:sp>
              <p:nvSpPr>
                <p:cNvPr id="138" name="Parallelogram 137">
                  <a:extLst>
                    <a:ext uri="{FF2B5EF4-FFF2-40B4-BE49-F238E27FC236}">
                      <a16:creationId xmlns:a16="http://schemas.microsoft.com/office/drawing/2014/main" id="{24840689-0D0F-2D82-B875-B6471DD2D0B2}"/>
                    </a:ext>
                  </a:extLst>
                </p:cNvPr>
                <p:cNvSpPr/>
                <p:nvPr/>
              </p:nvSpPr>
              <p:spPr>
                <a:xfrm rot="1668758">
                  <a:off x="8572393" y="3388516"/>
                  <a:ext cx="676337" cy="321757"/>
                </a:xfrm>
                <a:prstGeom prst="parallelogram">
                  <a:avLst/>
                </a:prstGeom>
                <a:solidFill>
                  <a:srgbClr val="C9A6E4">
                    <a:alpha val="40000"/>
                  </a:srgbClr>
                </a:solidFill>
                <a:ln>
                  <a:solidFill>
                    <a:srgbClr val="9C5BCD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9" name="Straight Arrow Connector 138">
                  <a:extLst>
                    <a:ext uri="{FF2B5EF4-FFF2-40B4-BE49-F238E27FC236}">
                      <a16:creationId xmlns:a16="http://schemas.microsoft.com/office/drawing/2014/main" id="{93B126EA-EA8A-370F-BCA1-2104FE320D08}"/>
                    </a:ext>
                  </a:extLst>
                </p:cNvPr>
                <p:cNvCxnSpPr>
                  <a:cxnSpLocks/>
                  <a:stCxn id="141" idx="7"/>
                </p:cNvCxnSpPr>
                <p:nvPr/>
              </p:nvCxnSpPr>
              <p:spPr>
                <a:xfrm flipV="1">
                  <a:off x="8558598" y="3280789"/>
                  <a:ext cx="195281" cy="226052"/>
                </a:xfrm>
                <a:prstGeom prst="straightConnector1">
                  <a:avLst/>
                </a:prstGeom>
                <a:solidFill>
                  <a:srgbClr val="7030A0">
                    <a:alpha val="40000"/>
                  </a:srgbClr>
                </a:solidFill>
                <a:ln w="25400">
                  <a:solidFill>
                    <a:srgbClr val="7030A0">
                      <a:alpha val="40000"/>
                    </a:srgb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Arrow Connector 139">
                  <a:extLst>
                    <a:ext uri="{FF2B5EF4-FFF2-40B4-BE49-F238E27FC236}">
                      <a16:creationId xmlns:a16="http://schemas.microsoft.com/office/drawing/2014/main" id="{85A78320-2847-1847-63E9-4B4C7FB9BC20}"/>
                    </a:ext>
                  </a:extLst>
                </p:cNvPr>
                <p:cNvCxnSpPr>
                  <a:cxnSpLocks/>
                  <a:stCxn id="141" idx="5"/>
                </p:cNvCxnSpPr>
                <p:nvPr/>
              </p:nvCxnSpPr>
              <p:spPr>
                <a:xfrm>
                  <a:off x="8558598" y="3550107"/>
                  <a:ext cx="505624" cy="269916"/>
                </a:xfrm>
                <a:prstGeom prst="straightConnector1">
                  <a:avLst/>
                </a:prstGeom>
                <a:solidFill>
                  <a:srgbClr val="7030A0">
                    <a:alpha val="40000"/>
                  </a:srgbClr>
                </a:solidFill>
                <a:ln w="25400">
                  <a:solidFill>
                    <a:srgbClr val="7030A0">
                      <a:alpha val="40000"/>
                    </a:srgb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96CA30C7-242D-CFB3-BBB7-680AA5586E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00759" y="3497880"/>
                  <a:ext cx="67763" cy="61188"/>
                </a:xfrm>
                <a:prstGeom prst="ellipse">
                  <a:avLst/>
                </a:prstGeom>
                <a:solidFill>
                  <a:srgbClr val="7030A0">
                    <a:alpha val="40000"/>
                  </a:srgbClr>
                </a:solidFill>
                <a:ln>
                  <a:solidFill>
                    <a:srgbClr val="7030A0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D00A4C60-3179-266D-D0AF-4A6E24DB863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626624" y="1462109"/>
                <a:ext cx="852468" cy="614570"/>
                <a:chOff x="8500759" y="3280789"/>
                <a:chExt cx="747971" cy="539234"/>
              </a:xfrm>
            </p:grpSpPr>
            <p:sp>
              <p:nvSpPr>
                <p:cNvPr id="134" name="Parallelogram 133">
                  <a:extLst>
                    <a:ext uri="{FF2B5EF4-FFF2-40B4-BE49-F238E27FC236}">
                      <a16:creationId xmlns:a16="http://schemas.microsoft.com/office/drawing/2014/main" id="{5626A6B5-17B7-B799-3D94-7E8758C12A72}"/>
                    </a:ext>
                  </a:extLst>
                </p:cNvPr>
                <p:cNvSpPr/>
                <p:nvPr/>
              </p:nvSpPr>
              <p:spPr>
                <a:xfrm rot="1668758">
                  <a:off x="8572393" y="3388516"/>
                  <a:ext cx="676337" cy="321757"/>
                </a:xfrm>
                <a:prstGeom prst="parallelogram">
                  <a:avLst/>
                </a:prstGeom>
                <a:solidFill>
                  <a:srgbClr val="C9A6E4">
                    <a:alpha val="70000"/>
                  </a:srgbClr>
                </a:solidFill>
                <a:ln>
                  <a:solidFill>
                    <a:srgbClr val="9C5BCD">
                      <a:alpha val="70000"/>
                    </a:srgb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5" name="Straight Arrow Connector 134">
                  <a:extLst>
                    <a:ext uri="{FF2B5EF4-FFF2-40B4-BE49-F238E27FC236}">
                      <a16:creationId xmlns:a16="http://schemas.microsoft.com/office/drawing/2014/main" id="{23437D2B-82CD-D9B4-E970-4F1EBE493DBB}"/>
                    </a:ext>
                  </a:extLst>
                </p:cNvPr>
                <p:cNvCxnSpPr>
                  <a:cxnSpLocks/>
                  <a:stCxn id="137" idx="7"/>
                </p:cNvCxnSpPr>
                <p:nvPr/>
              </p:nvCxnSpPr>
              <p:spPr>
                <a:xfrm flipV="1">
                  <a:off x="8558598" y="3280789"/>
                  <a:ext cx="195281" cy="226052"/>
                </a:xfrm>
                <a:prstGeom prst="straightConnector1">
                  <a:avLst/>
                </a:prstGeom>
                <a:solidFill>
                  <a:srgbClr val="7030A0">
                    <a:alpha val="70000"/>
                  </a:srgbClr>
                </a:solidFill>
                <a:ln w="25400">
                  <a:solidFill>
                    <a:srgbClr val="7030A0">
                      <a:alpha val="70000"/>
                    </a:srgb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>
                  <a:extLst>
                    <a:ext uri="{FF2B5EF4-FFF2-40B4-BE49-F238E27FC236}">
                      <a16:creationId xmlns:a16="http://schemas.microsoft.com/office/drawing/2014/main" id="{10A2B1C1-AB78-67EE-31BC-D8D223442E54}"/>
                    </a:ext>
                  </a:extLst>
                </p:cNvPr>
                <p:cNvCxnSpPr>
                  <a:cxnSpLocks/>
                  <a:stCxn id="137" idx="5"/>
                </p:cNvCxnSpPr>
                <p:nvPr/>
              </p:nvCxnSpPr>
              <p:spPr>
                <a:xfrm>
                  <a:off x="8558598" y="3550107"/>
                  <a:ext cx="505624" cy="269916"/>
                </a:xfrm>
                <a:prstGeom prst="straightConnector1">
                  <a:avLst/>
                </a:prstGeom>
                <a:solidFill>
                  <a:srgbClr val="7030A0">
                    <a:alpha val="70000"/>
                  </a:srgbClr>
                </a:solidFill>
                <a:ln w="25400">
                  <a:solidFill>
                    <a:srgbClr val="7030A0">
                      <a:alpha val="70000"/>
                    </a:srgb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EB224363-6E88-CC60-63DD-EB8C6EEAFB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00759" y="3497880"/>
                  <a:ext cx="67763" cy="61188"/>
                </a:xfrm>
                <a:prstGeom prst="ellipse">
                  <a:avLst/>
                </a:prstGeom>
                <a:solidFill>
                  <a:srgbClr val="7030A0">
                    <a:alpha val="70000"/>
                  </a:srgbClr>
                </a:solidFill>
                <a:ln>
                  <a:solidFill>
                    <a:srgbClr val="7030A0">
                      <a:alpha val="70000"/>
                    </a:srgb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AFC625C-2193-24F5-0E30-8C39376A51E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808578">
                <a:off x="10830024" y="1869608"/>
                <a:ext cx="852468" cy="614570"/>
                <a:chOff x="8500759" y="3280789"/>
                <a:chExt cx="747971" cy="539234"/>
              </a:xfrm>
            </p:grpSpPr>
            <p:sp>
              <p:nvSpPr>
                <p:cNvPr id="130" name="Parallelogram 129">
                  <a:extLst>
                    <a:ext uri="{FF2B5EF4-FFF2-40B4-BE49-F238E27FC236}">
                      <a16:creationId xmlns:a16="http://schemas.microsoft.com/office/drawing/2014/main" id="{15DC6F07-5672-664E-A999-127B30967993}"/>
                    </a:ext>
                  </a:extLst>
                </p:cNvPr>
                <p:cNvSpPr/>
                <p:nvPr/>
              </p:nvSpPr>
              <p:spPr>
                <a:xfrm rot="1668758">
                  <a:off x="8572393" y="3388516"/>
                  <a:ext cx="676337" cy="321757"/>
                </a:xfrm>
                <a:prstGeom prst="parallelogram">
                  <a:avLst/>
                </a:prstGeom>
                <a:solidFill>
                  <a:srgbClr val="C9A6E4"/>
                </a:solidFill>
                <a:ln>
                  <a:solidFill>
                    <a:srgbClr val="9C5BCD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1" name="Straight Arrow Connector 130">
                  <a:extLst>
                    <a:ext uri="{FF2B5EF4-FFF2-40B4-BE49-F238E27FC236}">
                      <a16:creationId xmlns:a16="http://schemas.microsoft.com/office/drawing/2014/main" id="{BD68894D-FD7B-1349-B958-2322FE6B1595}"/>
                    </a:ext>
                  </a:extLst>
                </p:cNvPr>
                <p:cNvCxnSpPr>
                  <a:cxnSpLocks/>
                  <a:stCxn id="133" idx="7"/>
                </p:cNvCxnSpPr>
                <p:nvPr/>
              </p:nvCxnSpPr>
              <p:spPr>
                <a:xfrm flipV="1">
                  <a:off x="8558598" y="3280789"/>
                  <a:ext cx="195281" cy="226052"/>
                </a:xfrm>
                <a:prstGeom prst="straightConnector1">
                  <a:avLst/>
                </a:prstGeom>
                <a:ln w="254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4ACB37F8-D6CC-9849-5E1E-62FF2D136C03}"/>
                    </a:ext>
                  </a:extLst>
                </p:cNvPr>
                <p:cNvCxnSpPr>
                  <a:cxnSpLocks/>
                  <a:stCxn id="133" idx="5"/>
                </p:cNvCxnSpPr>
                <p:nvPr/>
              </p:nvCxnSpPr>
              <p:spPr>
                <a:xfrm>
                  <a:off x="8558598" y="3550107"/>
                  <a:ext cx="505624" cy="269916"/>
                </a:xfrm>
                <a:prstGeom prst="straightConnector1">
                  <a:avLst/>
                </a:prstGeom>
                <a:ln w="254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A4F2BA27-B4A3-7F21-D424-071FA423D9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00759" y="3497880"/>
                  <a:ext cx="67763" cy="61188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EBC72585-FDB8-A00E-E6B9-B60C27E6459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3600000">
                <a:off x="10734378" y="2242782"/>
                <a:ext cx="852468" cy="614570"/>
                <a:chOff x="8500759" y="3280789"/>
                <a:chExt cx="747971" cy="539234"/>
              </a:xfrm>
            </p:grpSpPr>
            <p:sp>
              <p:nvSpPr>
                <p:cNvPr id="126" name="Parallelogram 125">
                  <a:extLst>
                    <a:ext uri="{FF2B5EF4-FFF2-40B4-BE49-F238E27FC236}">
                      <a16:creationId xmlns:a16="http://schemas.microsoft.com/office/drawing/2014/main" id="{0BCAB9B9-7E66-19F6-978C-7C76DB956130}"/>
                    </a:ext>
                  </a:extLst>
                </p:cNvPr>
                <p:cNvSpPr/>
                <p:nvPr/>
              </p:nvSpPr>
              <p:spPr>
                <a:xfrm rot="1668758">
                  <a:off x="8572393" y="3388516"/>
                  <a:ext cx="676337" cy="321757"/>
                </a:xfrm>
                <a:prstGeom prst="parallelogram">
                  <a:avLst/>
                </a:prstGeom>
                <a:solidFill>
                  <a:srgbClr val="C9A6E4">
                    <a:alpha val="70000"/>
                  </a:srgbClr>
                </a:solidFill>
                <a:ln>
                  <a:solidFill>
                    <a:srgbClr val="9C5BCD">
                      <a:alpha val="70000"/>
                    </a:srgb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8650CF71-9C06-D0C3-8C2D-CDC03C5FF497}"/>
                    </a:ext>
                  </a:extLst>
                </p:cNvPr>
                <p:cNvCxnSpPr>
                  <a:cxnSpLocks/>
                  <a:stCxn id="129" idx="7"/>
                </p:cNvCxnSpPr>
                <p:nvPr/>
              </p:nvCxnSpPr>
              <p:spPr>
                <a:xfrm flipV="1">
                  <a:off x="8558598" y="3280789"/>
                  <a:ext cx="195281" cy="226052"/>
                </a:xfrm>
                <a:prstGeom prst="straightConnector1">
                  <a:avLst/>
                </a:prstGeom>
                <a:solidFill>
                  <a:srgbClr val="7030A0">
                    <a:alpha val="70000"/>
                  </a:srgbClr>
                </a:solidFill>
                <a:ln w="25400">
                  <a:solidFill>
                    <a:srgbClr val="9C5BCD">
                      <a:alpha val="70000"/>
                    </a:srgb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>
                  <a:extLst>
                    <a:ext uri="{FF2B5EF4-FFF2-40B4-BE49-F238E27FC236}">
                      <a16:creationId xmlns:a16="http://schemas.microsoft.com/office/drawing/2014/main" id="{7806A197-AFF0-B165-A258-42905FB2BC5D}"/>
                    </a:ext>
                  </a:extLst>
                </p:cNvPr>
                <p:cNvCxnSpPr>
                  <a:cxnSpLocks/>
                  <a:stCxn id="129" idx="5"/>
                </p:cNvCxnSpPr>
                <p:nvPr/>
              </p:nvCxnSpPr>
              <p:spPr>
                <a:xfrm>
                  <a:off x="8558598" y="3550107"/>
                  <a:ext cx="505624" cy="269916"/>
                </a:xfrm>
                <a:prstGeom prst="straightConnector1">
                  <a:avLst/>
                </a:prstGeom>
                <a:solidFill>
                  <a:srgbClr val="7030A0">
                    <a:alpha val="70000"/>
                  </a:srgbClr>
                </a:solidFill>
                <a:ln w="25400">
                  <a:solidFill>
                    <a:srgbClr val="9C5BCD">
                      <a:alpha val="70000"/>
                    </a:srgb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E673797E-FB0A-19BC-BF69-2D771F9D99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00759" y="3497880"/>
                  <a:ext cx="67763" cy="61188"/>
                </a:xfrm>
                <a:prstGeom prst="ellipse">
                  <a:avLst/>
                </a:prstGeom>
                <a:solidFill>
                  <a:srgbClr val="7030A0">
                    <a:alpha val="70000"/>
                  </a:srgbClr>
                </a:solidFill>
                <a:ln>
                  <a:solidFill>
                    <a:srgbClr val="9C5BCD">
                      <a:alpha val="70000"/>
                    </a:srgb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E58175F2-19DA-2058-4CF1-1D3D2056DA4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10454787" y="2639326"/>
                <a:ext cx="852468" cy="614570"/>
                <a:chOff x="8500759" y="3280789"/>
                <a:chExt cx="747971" cy="539234"/>
              </a:xfrm>
            </p:grpSpPr>
            <p:sp>
              <p:nvSpPr>
                <p:cNvPr id="122" name="Parallelogram 121">
                  <a:extLst>
                    <a:ext uri="{FF2B5EF4-FFF2-40B4-BE49-F238E27FC236}">
                      <a16:creationId xmlns:a16="http://schemas.microsoft.com/office/drawing/2014/main" id="{E720790C-EA25-5E62-7E18-E0E77C7736B0}"/>
                    </a:ext>
                  </a:extLst>
                </p:cNvPr>
                <p:cNvSpPr/>
                <p:nvPr/>
              </p:nvSpPr>
              <p:spPr>
                <a:xfrm rot="1668758">
                  <a:off x="8572393" y="3388516"/>
                  <a:ext cx="676337" cy="321757"/>
                </a:xfrm>
                <a:prstGeom prst="parallelogram">
                  <a:avLst/>
                </a:prstGeom>
                <a:solidFill>
                  <a:srgbClr val="C9A6E4">
                    <a:alpha val="40000"/>
                  </a:srgbClr>
                </a:solidFill>
                <a:ln>
                  <a:solidFill>
                    <a:srgbClr val="7030A0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2D60AABD-912F-AC13-A94D-95C950E2906A}"/>
                    </a:ext>
                  </a:extLst>
                </p:cNvPr>
                <p:cNvCxnSpPr>
                  <a:cxnSpLocks/>
                  <a:stCxn id="125" idx="7"/>
                </p:cNvCxnSpPr>
                <p:nvPr/>
              </p:nvCxnSpPr>
              <p:spPr>
                <a:xfrm flipV="1">
                  <a:off x="8558598" y="3280789"/>
                  <a:ext cx="195281" cy="226052"/>
                </a:xfrm>
                <a:prstGeom prst="straightConnector1">
                  <a:avLst/>
                </a:prstGeom>
                <a:solidFill>
                  <a:scrgbClr r="0" g="0" b="0">
                    <a:alpha val="40000"/>
                  </a:scrgbClr>
                </a:solidFill>
                <a:ln w="25400">
                  <a:solidFill>
                    <a:srgbClr val="7030A0">
                      <a:alpha val="40000"/>
                    </a:srgb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>
                  <a:extLst>
                    <a:ext uri="{FF2B5EF4-FFF2-40B4-BE49-F238E27FC236}">
                      <a16:creationId xmlns:a16="http://schemas.microsoft.com/office/drawing/2014/main" id="{FE8E59E6-D84E-02AD-E128-4F775B434F3E}"/>
                    </a:ext>
                  </a:extLst>
                </p:cNvPr>
                <p:cNvCxnSpPr>
                  <a:cxnSpLocks/>
                  <a:stCxn id="125" idx="5"/>
                </p:cNvCxnSpPr>
                <p:nvPr/>
              </p:nvCxnSpPr>
              <p:spPr>
                <a:xfrm>
                  <a:off x="8558598" y="3550107"/>
                  <a:ext cx="505624" cy="269916"/>
                </a:xfrm>
                <a:prstGeom prst="straightConnector1">
                  <a:avLst/>
                </a:prstGeom>
                <a:solidFill>
                  <a:scrgbClr r="0" g="0" b="0">
                    <a:alpha val="40000"/>
                  </a:scrgbClr>
                </a:solidFill>
                <a:ln w="25400">
                  <a:solidFill>
                    <a:srgbClr val="7030A0">
                      <a:alpha val="40000"/>
                    </a:srgb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991A66C3-EC85-BC3C-D3C0-A7CC96B6375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00759" y="3497880"/>
                  <a:ext cx="67763" cy="61188"/>
                </a:xfrm>
                <a:prstGeom prst="ellipse">
                  <a:avLst/>
                </a:prstGeom>
                <a:solidFill>
                  <a:srgbClr val="7030A0">
                    <a:alpha val="40000"/>
                  </a:srgbClr>
                </a:solidFill>
                <a:ln>
                  <a:solidFill>
                    <a:srgbClr val="7030A0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AB89EAF-E17B-7414-7BDE-C6BCE0B683C1}"/>
                </a:ext>
              </a:extLst>
            </p:cNvPr>
            <p:cNvGrpSpPr/>
            <p:nvPr/>
          </p:nvGrpSpPr>
          <p:grpSpPr>
            <a:xfrm>
              <a:off x="8956694" y="806932"/>
              <a:ext cx="2825673" cy="2779278"/>
              <a:chOff x="1177839" y="1302957"/>
              <a:chExt cx="3775999" cy="3714006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C2F29E7D-EE17-22F9-2B3D-F32264D07C3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157478" y="2332279"/>
                <a:ext cx="0" cy="22699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A50DD01D-B31C-671E-FBE2-F49C73B5EB0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73617" y="3276981"/>
                <a:ext cx="225983" cy="4141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1480DE3D-93DD-24F5-4BE5-6B5385C3A47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946001" y="3810265"/>
                <a:ext cx="0" cy="22699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D7465566-7A3D-CE11-0C83-012255240A0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197046" y="3065514"/>
                <a:ext cx="231251" cy="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7D65F186-670D-EF64-BA6B-EEB02DC9484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443185" y="3682979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8EC3A56A-E48B-7745-8031-B54B194BF3E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350347" y="3530107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C4FD6939-2297-1CF3-CF94-6C6A253573F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504139" y="2528835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9849BB50-0DE7-2787-65B2-091CF1320B4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566866" y="2656705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DAC8EBCE-66E1-5036-8817-0F582B29C9C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402775" y="3414253"/>
                <a:ext cx="497163" cy="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15F8C7BC-F3F3-5C69-E79D-C3D056D377B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1195955" y="2925036"/>
                <a:ext cx="508461" cy="210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D6F0F216-6898-0665-E35D-ABC6E6AD420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567228" y="3968123"/>
                <a:ext cx="375561" cy="361534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4A98D176-55FC-DE4F-A492-19B2D4AA42B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926901" y="1705815"/>
                <a:ext cx="336003" cy="36578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AA40B19E-4601-BC98-CCE9-7712AEBB6AA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V="1">
                <a:off x="4170205" y="2014672"/>
                <a:ext cx="337337" cy="36153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70EB3FA-9E8A-8462-EC59-9544B1E950E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3703734" y="1949189"/>
                <a:ext cx="0" cy="34048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B7980904-9854-81D9-7A24-D3BBCC25678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943564" y="3791824"/>
                <a:ext cx="316144" cy="132368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8412BF3F-D297-3CE1-6233-A6D16461059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2331462" y="4092360"/>
                <a:ext cx="125281" cy="31004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AE904AC0-47EE-A54A-5336-F6C85275AFF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H="1">
                <a:off x="1792555" y="2584968"/>
                <a:ext cx="338974" cy="140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8F03A196-76F2-629A-CC7C-7EF39DE0389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408375" y="4187473"/>
                <a:ext cx="131117" cy="308861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61D4DCE0-D5DB-B838-A776-D79EA219047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1714144" y="3489694"/>
                <a:ext cx="308893" cy="131104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4233B244-45CA-77B2-26ED-AC60CE193DA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 flipV="1">
                <a:off x="2642054" y="1834408"/>
                <a:ext cx="131190" cy="30868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65127B30-A336-11A2-5AC0-6E030C880A4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4141656" y="2761912"/>
                <a:ext cx="237283" cy="237257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6C0DBA05-A9EB-D237-BAD8-6B5E93D1A7B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V="1">
                <a:off x="3298985" y="1326869"/>
                <a:ext cx="0" cy="51073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D869D85A-F536-3D84-2302-0184ED913A4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46840" y="4292569"/>
                <a:ext cx="338974" cy="36153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AF549AE-6795-DCAC-0286-F57EADAFC06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4101332" y="1221922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F2BDB026-F5EB-8D26-3A20-4A69930155E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9420000" flipV="1">
                <a:off x="4953838" y="2449744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3D42B03C-2194-5060-59DE-D6F1FA87D2B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2120000" flipV="1">
                <a:off x="4666737" y="3958850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5D5AF516-833E-56A5-72A8-2BC51E5A73D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4820000" flipV="1">
                <a:off x="3620082" y="4690425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CE48D6F7-AB8B-16AF-BF4C-01A7C4CEAD1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7520000" flipV="1">
                <a:off x="2043020" y="4513887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AE26D612-71D3-E268-126A-E149FF15D34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0220000" flipV="1">
                <a:off x="1177839" y="3341959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20316B5A-760D-9C7D-DE95-61D6479EA32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320000" flipV="1">
                <a:off x="1402224" y="1836077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A883D8E0-EB07-5AF0-601A-87D58FA67C1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4020000" flipV="1">
                <a:off x="2588951" y="976419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AEAAB2DE-3DD3-B135-3BAA-F6AD1DA884E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 flipV="1">
                <a:off x="2804961" y="4532376"/>
                <a:ext cx="0" cy="51073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14A5C73-4986-2A91-D239-B0C52D1FEB38}"/>
                </a:ext>
              </a:extLst>
            </p:cNvPr>
            <p:cNvGrpSpPr/>
            <p:nvPr/>
          </p:nvGrpSpPr>
          <p:grpSpPr>
            <a:xfrm>
              <a:off x="8722760" y="220894"/>
              <a:ext cx="3333866" cy="3655255"/>
              <a:chOff x="8722760" y="220894"/>
              <a:chExt cx="3333866" cy="36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67813607-75D1-5E79-5028-6C6682A74B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142058" y="220894"/>
                    <a:ext cx="187158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33EC8A4-A639-4272-E6D1-44EF3BCC7A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42058" y="220894"/>
                    <a:ext cx="187158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6667" r="-5666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A2505CD4-0B45-B99E-E7AD-56462E0C37C9}"/>
                      </a:ext>
                    </a:extLst>
                  </p:cNvPr>
                  <p:cNvSpPr txBox="1"/>
                  <p:nvPr/>
                </p:nvSpPr>
                <p:spPr>
                  <a:xfrm>
                    <a:off x="11836925" y="2147421"/>
                    <a:ext cx="187158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BDB1D25-443D-AE60-2502-7F84655A7B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36925" y="2147421"/>
                    <a:ext cx="187158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6667" r="-5333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764610F-A6D0-6132-6521-C5BADFC820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22760" y="2199004"/>
                <a:ext cx="3333866" cy="12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235F41D-E14B-652E-8086-2D98162EAA6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696039" y="2202817"/>
                <a:ext cx="3333864" cy="12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32061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1EC470-2F5A-F172-D584-9DA593FC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71625-B712-34CD-DD11-E6ABCA30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2EDE3B-E316-5354-6C01-6E53B36D5921}"/>
                  </a:ext>
                </a:extLst>
              </p:cNvPr>
              <p:cNvSpPr txBox="1"/>
              <p:nvPr/>
            </p:nvSpPr>
            <p:spPr>
              <a:xfrm>
                <a:off x="1258414" y="4689786"/>
                <a:ext cx="7322004" cy="741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p>
                        <m:r>
                          <a:rPr lang="en-US" sz="4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4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p>
                        <m:r>
                          <a:rPr lang="en-US" sz="4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4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</a:rPr>
                  <a:t> (DR-VOL)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2EDE3B-E316-5354-6C01-6E53B36D5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14" y="4689786"/>
                <a:ext cx="7322004" cy="741037"/>
              </a:xfrm>
              <a:prstGeom prst="rect">
                <a:avLst/>
              </a:prstGeom>
              <a:blipFill>
                <a:blip r:embed="rId3"/>
                <a:stretch>
                  <a:fillRect t="-9836" r="-1747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1122DA-8E00-C761-2D7C-D92F8957FD3F}"/>
                  </a:ext>
                </a:extLst>
              </p:cNvPr>
              <p:cNvSpPr txBox="1"/>
              <p:nvPr/>
            </p:nvSpPr>
            <p:spPr>
              <a:xfrm>
                <a:off x="686554" y="187708"/>
                <a:ext cx="6981142" cy="146193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nary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̂"/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̂"/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̂"/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̂"/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a:rPr lang="en-US" sz="4000" i="1">
                          <a:latin typeface="Cambria Math" panose="02040503050406030204" pitchFamily="18" charset="0"/>
                        </a:rPr>
                        <m:t>𝑑𝑞𝑑𝑝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1122DA-8E00-C761-2D7C-D92F8957F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54" y="187708"/>
                <a:ext cx="6981142" cy="14619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98D03F2-93D9-83BF-CDA9-A512BA4F8C99}"/>
              </a:ext>
            </a:extLst>
          </p:cNvPr>
          <p:cNvSpPr txBox="1"/>
          <p:nvPr/>
        </p:nvSpPr>
        <p:spPr>
          <a:xfrm>
            <a:off x="83603" y="3987514"/>
            <a:ext cx="9834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Volumes are conserved through the evolution: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0">
                <a:extLst>
                  <a:ext uri="{FF2B5EF4-FFF2-40B4-BE49-F238E27FC236}">
                    <a16:creationId xmlns:a16="http://schemas.microsoft.com/office/drawing/2014/main" id="{E090AB11-6989-674F-1526-0A7CD9AD30C5}"/>
                  </a:ext>
                </a:extLst>
              </p:cNvPr>
              <p:cNvSpPr txBox="1"/>
              <p:nvPr/>
            </p:nvSpPr>
            <p:spPr>
              <a:xfrm>
                <a:off x="2860094" y="3071843"/>
                <a:ext cx="314611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solidFill>
                      <a:schemeClr val="accent6">
                        <a:lumMod val="75000"/>
                      </a:schemeClr>
                    </a:solidFill>
                  </a:rPr>
                  <a:t>DR-JAC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lang="en-US" sz="5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20">
                <a:extLst>
                  <a:ext uri="{FF2B5EF4-FFF2-40B4-BE49-F238E27FC236}">
                    <a16:creationId xmlns:a16="http://schemas.microsoft.com/office/drawing/2014/main" id="{E090AB11-6989-674F-1526-0A7CD9AD3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094" y="3071843"/>
                <a:ext cx="3146118" cy="923330"/>
              </a:xfrm>
              <a:prstGeom prst="rect">
                <a:avLst/>
              </a:prstGeom>
              <a:blipFill>
                <a:blip r:embed="rId5"/>
                <a:stretch>
                  <a:fillRect l="-10271"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C4363A-20DB-BA06-F63E-41736460A7E5}"/>
                  </a:ext>
                </a:extLst>
              </p:cNvPr>
              <p:cNvSpPr txBox="1"/>
              <p:nvPr/>
            </p:nvSpPr>
            <p:spPr>
              <a:xfrm>
                <a:off x="2556606" y="1632360"/>
                <a:ext cx="2491195" cy="1354986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𝑑𝑞𝑑𝑝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C4363A-20DB-BA06-F63E-41736460A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606" y="1632360"/>
                <a:ext cx="2491195" cy="13549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7E5A096-CD5E-022F-0F6B-BF8666743A2C}"/>
              </a:ext>
            </a:extLst>
          </p:cNvPr>
          <p:cNvGrpSpPr/>
          <p:nvPr/>
        </p:nvGrpSpPr>
        <p:grpSpPr>
          <a:xfrm>
            <a:off x="8704246" y="220894"/>
            <a:ext cx="3333866" cy="3655255"/>
            <a:chOff x="8704246" y="220894"/>
            <a:chExt cx="3333866" cy="365525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DD48CD4-CDA4-5A5C-FBAE-185AB72804B2}"/>
                </a:ext>
              </a:extLst>
            </p:cNvPr>
            <p:cNvGrpSpPr/>
            <p:nvPr/>
          </p:nvGrpSpPr>
          <p:grpSpPr>
            <a:xfrm>
              <a:off x="8704246" y="220894"/>
              <a:ext cx="3333866" cy="3655255"/>
              <a:chOff x="1097946" y="972591"/>
              <a:chExt cx="4455107" cy="48845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0F753446-E23C-E75A-6B2B-A66A6D1BFFA8}"/>
                      </a:ext>
                    </a:extLst>
                  </p:cNvPr>
                  <p:cNvSpPr txBox="1"/>
                  <p:nvPr/>
                </p:nvSpPr>
                <p:spPr>
                  <a:xfrm>
                    <a:off x="3019320" y="972591"/>
                    <a:ext cx="250103" cy="49354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8C493FF9-A374-779B-F675-E8AC8A6CE8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19320" y="972591"/>
                    <a:ext cx="250103" cy="49354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6667" r="-5666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E9B53A4E-A7B7-7993-490A-03E20D020FF5}"/>
                      </a:ext>
                    </a:extLst>
                  </p:cNvPr>
                  <p:cNvSpPr txBox="1"/>
                  <p:nvPr/>
                </p:nvSpPr>
                <p:spPr>
                  <a:xfrm>
                    <a:off x="5284202" y="3547049"/>
                    <a:ext cx="250103" cy="49354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43983B5F-2C24-9670-6AB1-C434E71698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4202" y="3547049"/>
                    <a:ext cx="250103" cy="49354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6667" r="-5333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5701BF9-AE61-C584-7EE0-7C1C3B7B7078}"/>
                  </a:ext>
                </a:extLst>
              </p:cNvPr>
              <p:cNvGrpSpPr/>
              <p:nvPr/>
            </p:nvGrpSpPr>
            <p:grpSpPr>
              <a:xfrm>
                <a:off x="1097946" y="1402072"/>
                <a:ext cx="4455107" cy="4455113"/>
                <a:chOff x="4250834" y="1701393"/>
                <a:chExt cx="3118575" cy="311890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15D0969-8ED2-5C3C-6697-56EDB06A92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0834" y="3254858"/>
                  <a:ext cx="3118575" cy="1197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8CCB774-31BF-95DE-3A2E-3E38891671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242993" y="3254857"/>
                  <a:ext cx="3118902" cy="1197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1B52559-DAE0-E3D9-8EE0-B60C16910229}"/>
                </a:ext>
              </a:extLst>
            </p:cNvPr>
            <p:cNvGrpSpPr/>
            <p:nvPr/>
          </p:nvGrpSpPr>
          <p:grpSpPr>
            <a:xfrm>
              <a:off x="8956694" y="806932"/>
              <a:ext cx="2825673" cy="2779278"/>
              <a:chOff x="1177839" y="1302957"/>
              <a:chExt cx="3775999" cy="3714006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0A252102-E5D0-4BB9-9991-9BBD96C85B2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157478" y="2332279"/>
                <a:ext cx="0" cy="22699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B8813AF-D481-0103-7C8D-DCA54CAF044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73617" y="3276981"/>
                <a:ext cx="225983" cy="4141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9FB458B2-2345-936F-57AD-C24EC68FCA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946001" y="3810265"/>
                <a:ext cx="0" cy="22699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1BCAA63-10B7-082B-4CF4-7F9A2917EC6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197046" y="3065514"/>
                <a:ext cx="231251" cy="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59B2D22-7D70-2424-5B41-367EFC3A9F6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443185" y="3682979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54239035-6AD2-2B46-6F26-F1164C302FF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350347" y="3530107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5ADCA87-CEAE-D890-0135-0835FFB6F9E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504139" y="2528835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42610A6-A3D4-1F25-E7E0-68B2F7B8398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566866" y="2656705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D45A418A-907E-7981-5E0E-54203575F71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402775" y="3414253"/>
                <a:ext cx="497163" cy="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B7A65FA-2ED2-C328-D38D-D9D06336C93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1195955" y="2925036"/>
                <a:ext cx="508461" cy="210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3560A74-5960-FF3B-4426-BCB10391F87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567228" y="3968123"/>
                <a:ext cx="375561" cy="361534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504814E6-6AD2-9254-A878-E75F8075711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926901" y="1705815"/>
                <a:ext cx="336003" cy="36578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FEA4062-FE5D-0F6F-1810-43A8BDAFB75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V="1">
                <a:off x="4170205" y="2014672"/>
                <a:ext cx="337337" cy="36153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F34E41E7-B2DF-9D92-D167-76EF1FD8B15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3703734" y="1949189"/>
                <a:ext cx="0" cy="34048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8E84E4DF-3080-8CB7-A158-6324E26B03C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943564" y="3791825"/>
                <a:ext cx="316144" cy="132368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>
                <a:extLst>
                  <a:ext uri="{FF2B5EF4-FFF2-40B4-BE49-F238E27FC236}">
                    <a16:creationId xmlns:a16="http://schemas.microsoft.com/office/drawing/2014/main" id="{E48BA571-7E1F-F511-7567-6A4FE2C4D94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2331462" y="4092360"/>
                <a:ext cx="125281" cy="31004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>
                <a:extLst>
                  <a:ext uri="{FF2B5EF4-FFF2-40B4-BE49-F238E27FC236}">
                    <a16:creationId xmlns:a16="http://schemas.microsoft.com/office/drawing/2014/main" id="{CD5447C5-6DC6-6681-6B1F-D4778A0BD3E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H="1">
                <a:off x="1792555" y="2584968"/>
                <a:ext cx="338974" cy="140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>
                <a:extLst>
                  <a:ext uri="{FF2B5EF4-FFF2-40B4-BE49-F238E27FC236}">
                    <a16:creationId xmlns:a16="http://schemas.microsoft.com/office/drawing/2014/main" id="{22F10DDE-1785-13DA-6FB9-733D9BE4133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408375" y="4187473"/>
                <a:ext cx="131117" cy="308861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>
                <a:extLst>
                  <a:ext uri="{FF2B5EF4-FFF2-40B4-BE49-F238E27FC236}">
                    <a16:creationId xmlns:a16="http://schemas.microsoft.com/office/drawing/2014/main" id="{672EED18-1DFF-E6E3-8ED2-79562A54EC4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1714144" y="3489694"/>
                <a:ext cx="308893" cy="131104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>
                <a:extLst>
                  <a:ext uri="{FF2B5EF4-FFF2-40B4-BE49-F238E27FC236}">
                    <a16:creationId xmlns:a16="http://schemas.microsoft.com/office/drawing/2014/main" id="{985ED631-001A-8301-0E16-9E51D05217C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 flipV="1">
                <a:off x="2642054" y="1834408"/>
                <a:ext cx="131190" cy="30868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6EBFA0EC-B119-2D1F-2FCC-621B1DB32E2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4141656" y="2761912"/>
                <a:ext cx="237283" cy="237257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>
                <a:extLst>
                  <a:ext uri="{FF2B5EF4-FFF2-40B4-BE49-F238E27FC236}">
                    <a16:creationId xmlns:a16="http://schemas.microsoft.com/office/drawing/2014/main" id="{60988E8A-831B-BFDD-9D7D-630711D22A1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V="1">
                <a:off x="3298985" y="1326869"/>
                <a:ext cx="0" cy="51073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>
                <a:extLst>
                  <a:ext uri="{FF2B5EF4-FFF2-40B4-BE49-F238E27FC236}">
                    <a16:creationId xmlns:a16="http://schemas.microsoft.com/office/drawing/2014/main" id="{0E6FE6D1-719F-E940-BF4D-0118EA0DEAE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46840" y="4292569"/>
                <a:ext cx="338974" cy="36153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75A43A7A-795A-886A-7605-6F0F3F10409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4101332" y="1221922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Arrow Connector 232">
                <a:extLst>
                  <a:ext uri="{FF2B5EF4-FFF2-40B4-BE49-F238E27FC236}">
                    <a16:creationId xmlns:a16="http://schemas.microsoft.com/office/drawing/2014/main" id="{13AAE468-5CEC-96EA-79F6-C9CBDF96381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9420000" flipV="1">
                <a:off x="4953838" y="2449744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042FD04D-9225-D5DF-CC33-C64B7F9FA3C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2120000" flipV="1">
                <a:off x="4666737" y="3958850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>
                <a:extLst>
                  <a:ext uri="{FF2B5EF4-FFF2-40B4-BE49-F238E27FC236}">
                    <a16:creationId xmlns:a16="http://schemas.microsoft.com/office/drawing/2014/main" id="{417CCA40-CAC5-B453-8A0F-91D9EA2DC4E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4820000" flipV="1">
                <a:off x="3620082" y="4690425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8BA9DDF-A349-4B12-A32A-361A9ABDA19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7520000" flipV="1">
                <a:off x="2043020" y="4513887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E5D5DC3-19F2-42F7-5DF3-B55D3DBC79B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0220000" flipV="1">
                <a:off x="1177839" y="3341959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D802D1CA-A4BD-107A-B88D-2D7BD807370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320000" flipV="1">
                <a:off x="1402224" y="1836077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B0AABC9A-7AC3-3BAC-24A6-4A854EC25F9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4020000" flipV="1">
                <a:off x="2588951" y="976419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F744C6E6-22A9-859D-5EB1-821B1EA327C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 flipV="1">
                <a:off x="2804961" y="4532376"/>
                <a:ext cx="0" cy="51073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58663C1-9497-05DE-DBE1-242738F21CC4}"/>
                </a:ext>
              </a:extLst>
            </p:cNvPr>
            <p:cNvGrpSpPr/>
            <p:nvPr/>
          </p:nvGrpSpPr>
          <p:grpSpPr>
            <a:xfrm>
              <a:off x="10533702" y="871604"/>
              <a:ext cx="1393056" cy="2517773"/>
              <a:chOff x="10533702" y="871604"/>
              <a:chExt cx="1393056" cy="25177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CFC3E6F-B5C4-9645-204F-249213CA8F20}"/>
                      </a:ext>
                    </a:extLst>
                  </p:cNvPr>
                  <p:cNvSpPr txBox="1"/>
                  <p:nvPr/>
                </p:nvSpPr>
                <p:spPr>
                  <a:xfrm>
                    <a:off x="11363161" y="871604"/>
                    <a:ext cx="47121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AA3C0318-B160-C03A-1B15-8ADDD13078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63161" y="871604"/>
                    <a:ext cx="471218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EE3010C-6FB5-8FC8-764F-DB608E574ACA}"/>
                      </a:ext>
                    </a:extLst>
                  </p:cNvPr>
                  <p:cNvSpPr txBox="1"/>
                  <p:nvPr/>
                </p:nvSpPr>
                <p:spPr>
                  <a:xfrm>
                    <a:off x="11455540" y="2384824"/>
                    <a:ext cx="471218" cy="4715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B576F9EF-EDE7-8645-A525-836CD21140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55540" y="2384824"/>
                    <a:ext cx="471218" cy="4715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5128" r="-155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Freeform 76">
                <a:extLst>
                  <a:ext uri="{FF2B5EF4-FFF2-40B4-BE49-F238E27FC236}">
                    <a16:creationId xmlns:a16="http://schemas.microsoft.com/office/drawing/2014/main" id="{3FCC43AA-E57F-2710-DB99-E3BE0967A3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33702" y="1033854"/>
                <a:ext cx="1002513" cy="921761"/>
              </a:xfrm>
              <a:custGeom>
                <a:avLst/>
                <a:gdLst>
                  <a:gd name="connsiteX0" fmla="*/ 357352 w 1103586"/>
                  <a:gd name="connsiteY0" fmla="*/ 147145 h 872358"/>
                  <a:gd name="connsiteX1" fmla="*/ 1103586 w 1103586"/>
                  <a:gd name="connsiteY1" fmla="*/ 515007 h 872358"/>
                  <a:gd name="connsiteX2" fmla="*/ 588579 w 1103586"/>
                  <a:gd name="connsiteY2" fmla="*/ 872358 h 872358"/>
                  <a:gd name="connsiteX3" fmla="*/ 0 w 1103586"/>
                  <a:gd name="connsiteY3" fmla="*/ 872358 h 872358"/>
                  <a:gd name="connsiteX4" fmla="*/ 21021 w 1103586"/>
                  <a:gd name="connsiteY4" fmla="*/ 420414 h 872358"/>
                  <a:gd name="connsiteX5" fmla="*/ 283779 w 1103586"/>
                  <a:gd name="connsiteY5" fmla="*/ 0 h 872358"/>
                  <a:gd name="connsiteX0" fmla="*/ 357352 w 1106381"/>
                  <a:gd name="connsiteY0" fmla="*/ 147145 h 872358"/>
                  <a:gd name="connsiteX1" fmla="*/ 1103586 w 1106381"/>
                  <a:gd name="connsiteY1" fmla="*/ 515007 h 872358"/>
                  <a:gd name="connsiteX2" fmla="*/ 588579 w 1106381"/>
                  <a:gd name="connsiteY2" fmla="*/ 872358 h 872358"/>
                  <a:gd name="connsiteX3" fmla="*/ 0 w 1106381"/>
                  <a:gd name="connsiteY3" fmla="*/ 872358 h 872358"/>
                  <a:gd name="connsiteX4" fmla="*/ 21021 w 1106381"/>
                  <a:gd name="connsiteY4" fmla="*/ 420414 h 872358"/>
                  <a:gd name="connsiteX5" fmla="*/ 283779 w 1106381"/>
                  <a:gd name="connsiteY5" fmla="*/ 0 h 872358"/>
                  <a:gd name="connsiteX0" fmla="*/ 357352 w 1106467"/>
                  <a:gd name="connsiteY0" fmla="*/ 147145 h 872358"/>
                  <a:gd name="connsiteX1" fmla="*/ 1103586 w 1106467"/>
                  <a:gd name="connsiteY1" fmla="*/ 515007 h 872358"/>
                  <a:gd name="connsiteX2" fmla="*/ 588579 w 1106467"/>
                  <a:gd name="connsiteY2" fmla="*/ 872358 h 872358"/>
                  <a:gd name="connsiteX3" fmla="*/ 0 w 1106467"/>
                  <a:gd name="connsiteY3" fmla="*/ 872358 h 872358"/>
                  <a:gd name="connsiteX4" fmla="*/ 21021 w 1106467"/>
                  <a:gd name="connsiteY4" fmla="*/ 420414 h 872358"/>
                  <a:gd name="connsiteX5" fmla="*/ 283779 w 1106467"/>
                  <a:gd name="connsiteY5" fmla="*/ 0 h 872358"/>
                  <a:gd name="connsiteX0" fmla="*/ 449763 w 1198878"/>
                  <a:gd name="connsiteY0" fmla="*/ 147145 h 872358"/>
                  <a:gd name="connsiteX1" fmla="*/ 1195997 w 1198878"/>
                  <a:gd name="connsiteY1" fmla="*/ 515007 h 872358"/>
                  <a:gd name="connsiteX2" fmla="*/ 680990 w 1198878"/>
                  <a:gd name="connsiteY2" fmla="*/ 872358 h 872358"/>
                  <a:gd name="connsiteX3" fmla="*/ 92411 w 1198878"/>
                  <a:gd name="connsiteY3" fmla="*/ 872358 h 872358"/>
                  <a:gd name="connsiteX4" fmla="*/ 113432 w 1198878"/>
                  <a:gd name="connsiteY4" fmla="*/ 420414 h 872358"/>
                  <a:gd name="connsiteX5" fmla="*/ 376190 w 1198878"/>
                  <a:gd name="connsiteY5" fmla="*/ 0 h 872358"/>
                  <a:gd name="connsiteX0" fmla="*/ 416379 w 1165494"/>
                  <a:gd name="connsiteY0" fmla="*/ 147145 h 872358"/>
                  <a:gd name="connsiteX1" fmla="*/ 1162613 w 1165494"/>
                  <a:gd name="connsiteY1" fmla="*/ 515007 h 872358"/>
                  <a:gd name="connsiteX2" fmla="*/ 647606 w 1165494"/>
                  <a:gd name="connsiteY2" fmla="*/ 872358 h 872358"/>
                  <a:gd name="connsiteX3" fmla="*/ 59027 w 1165494"/>
                  <a:gd name="connsiteY3" fmla="*/ 872358 h 872358"/>
                  <a:gd name="connsiteX4" fmla="*/ 80048 w 1165494"/>
                  <a:gd name="connsiteY4" fmla="*/ 420414 h 872358"/>
                  <a:gd name="connsiteX5" fmla="*/ 342806 w 1165494"/>
                  <a:gd name="connsiteY5" fmla="*/ 0 h 872358"/>
                  <a:gd name="connsiteX0" fmla="*/ 418655 w 1167770"/>
                  <a:gd name="connsiteY0" fmla="*/ 115614 h 840827"/>
                  <a:gd name="connsiteX1" fmla="*/ 1164889 w 1167770"/>
                  <a:gd name="connsiteY1" fmla="*/ 483476 h 840827"/>
                  <a:gd name="connsiteX2" fmla="*/ 649882 w 1167770"/>
                  <a:gd name="connsiteY2" fmla="*/ 840827 h 840827"/>
                  <a:gd name="connsiteX3" fmla="*/ 61303 w 1167770"/>
                  <a:gd name="connsiteY3" fmla="*/ 840827 h 840827"/>
                  <a:gd name="connsiteX4" fmla="*/ 82324 w 1167770"/>
                  <a:gd name="connsiteY4" fmla="*/ 388883 h 840827"/>
                  <a:gd name="connsiteX5" fmla="*/ 628861 w 1167770"/>
                  <a:gd name="connsiteY5" fmla="*/ 0 h 840827"/>
                  <a:gd name="connsiteX0" fmla="*/ 418655 w 1167770"/>
                  <a:gd name="connsiteY0" fmla="*/ 115614 h 840827"/>
                  <a:gd name="connsiteX1" fmla="*/ 1164889 w 1167770"/>
                  <a:gd name="connsiteY1" fmla="*/ 483476 h 840827"/>
                  <a:gd name="connsiteX2" fmla="*/ 649882 w 1167770"/>
                  <a:gd name="connsiteY2" fmla="*/ 840827 h 840827"/>
                  <a:gd name="connsiteX3" fmla="*/ 61303 w 1167770"/>
                  <a:gd name="connsiteY3" fmla="*/ 840827 h 840827"/>
                  <a:gd name="connsiteX4" fmla="*/ 82324 w 1167770"/>
                  <a:gd name="connsiteY4" fmla="*/ 388883 h 840827"/>
                  <a:gd name="connsiteX5" fmla="*/ 628861 w 1167770"/>
                  <a:gd name="connsiteY5" fmla="*/ 0 h 840827"/>
                  <a:gd name="connsiteX6" fmla="*/ 418655 w 1167770"/>
                  <a:gd name="connsiteY6" fmla="*/ 115614 h 840827"/>
                  <a:gd name="connsiteX0" fmla="*/ 418655 w 1167770"/>
                  <a:gd name="connsiteY0" fmla="*/ 1033 h 726246"/>
                  <a:gd name="connsiteX1" fmla="*/ 1164889 w 1167770"/>
                  <a:gd name="connsiteY1" fmla="*/ 368895 h 726246"/>
                  <a:gd name="connsiteX2" fmla="*/ 649882 w 1167770"/>
                  <a:gd name="connsiteY2" fmla="*/ 726246 h 726246"/>
                  <a:gd name="connsiteX3" fmla="*/ 61303 w 1167770"/>
                  <a:gd name="connsiteY3" fmla="*/ 726246 h 726246"/>
                  <a:gd name="connsiteX4" fmla="*/ 82324 w 1167770"/>
                  <a:gd name="connsiteY4" fmla="*/ 274302 h 726246"/>
                  <a:gd name="connsiteX5" fmla="*/ 418655 w 1167770"/>
                  <a:gd name="connsiteY5" fmla="*/ 1033 h 726246"/>
                  <a:gd name="connsiteX0" fmla="*/ 475273 w 1224401"/>
                  <a:gd name="connsiteY0" fmla="*/ 1202 h 884070"/>
                  <a:gd name="connsiteX1" fmla="*/ 1221507 w 1224401"/>
                  <a:gd name="connsiteY1" fmla="*/ 369064 h 884070"/>
                  <a:gd name="connsiteX2" fmla="*/ 706500 w 1224401"/>
                  <a:gd name="connsiteY2" fmla="*/ 726415 h 884070"/>
                  <a:gd name="connsiteX3" fmla="*/ 33838 w 1224401"/>
                  <a:gd name="connsiteY3" fmla="*/ 884070 h 884070"/>
                  <a:gd name="connsiteX4" fmla="*/ 138942 w 1224401"/>
                  <a:gd name="connsiteY4" fmla="*/ 274471 h 884070"/>
                  <a:gd name="connsiteX5" fmla="*/ 475273 w 1224401"/>
                  <a:gd name="connsiteY5" fmla="*/ 1202 h 884070"/>
                  <a:gd name="connsiteX0" fmla="*/ 463453 w 1212581"/>
                  <a:gd name="connsiteY0" fmla="*/ 580 h 894191"/>
                  <a:gd name="connsiteX1" fmla="*/ 1209687 w 1212581"/>
                  <a:gd name="connsiteY1" fmla="*/ 368442 h 894191"/>
                  <a:gd name="connsiteX2" fmla="*/ 694680 w 1212581"/>
                  <a:gd name="connsiteY2" fmla="*/ 725793 h 894191"/>
                  <a:gd name="connsiteX3" fmla="*/ 22018 w 1212581"/>
                  <a:gd name="connsiteY3" fmla="*/ 883448 h 894191"/>
                  <a:gd name="connsiteX4" fmla="*/ 190184 w 1212581"/>
                  <a:gd name="connsiteY4" fmla="*/ 442014 h 894191"/>
                  <a:gd name="connsiteX5" fmla="*/ 463453 w 1212581"/>
                  <a:gd name="connsiteY5" fmla="*/ 580 h 894191"/>
                  <a:gd name="connsiteX0" fmla="*/ 457809 w 1204904"/>
                  <a:gd name="connsiteY0" fmla="*/ 580 h 891890"/>
                  <a:gd name="connsiteX1" fmla="*/ 1204043 w 1204904"/>
                  <a:gd name="connsiteY1" fmla="*/ 368442 h 891890"/>
                  <a:gd name="connsiteX2" fmla="*/ 594443 w 1204904"/>
                  <a:gd name="connsiteY2" fmla="*/ 704772 h 891890"/>
                  <a:gd name="connsiteX3" fmla="*/ 16374 w 1204904"/>
                  <a:gd name="connsiteY3" fmla="*/ 883448 h 891890"/>
                  <a:gd name="connsiteX4" fmla="*/ 184540 w 1204904"/>
                  <a:gd name="connsiteY4" fmla="*/ 442014 h 891890"/>
                  <a:gd name="connsiteX5" fmla="*/ 457809 w 1204904"/>
                  <a:gd name="connsiteY5" fmla="*/ 580 h 891890"/>
                  <a:gd name="connsiteX0" fmla="*/ 457809 w 1204991"/>
                  <a:gd name="connsiteY0" fmla="*/ 580 h 889989"/>
                  <a:gd name="connsiteX1" fmla="*/ 1204043 w 1204991"/>
                  <a:gd name="connsiteY1" fmla="*/ 368442 h 889989"/>
                  <a:gd name="connsiteX2" fmla="*/ 594443 w 1204991"/>
                  <a:gd name="connsiteY2" fmla="*/ 704772 h 889989"/>
                  <a:gd name="connsiteX3" fmla="*/ 16374 w 1204991"/>
                  <a:gd name="connsiteY3" fmla="*/ 883448 h 889989"/>
                  <a:gd name="connsiteX4" fmla="*/ 184540 w 1204991"/>
                  <a:gd name="connsiteY4" fmla="*/ 442014 h 889989"/>
                  <a:gd name="connsiteX5" fmla="*/ 457809 w 1204991"/>
                  <a:gd name="connsiteY5" fmla="*/ 580 h 889989"/>
                  <a:gd name="connsiteX0" fmla="*/ 457809 w 995240"/>
                  <a:gd name="connsiteY0" fmla="*/ 580 h 891019"/>
                  <a:gd name="connsiteX1" fmla="*/ 993836 w 995240"/>
                  <a:gd name="connsiteY1" fmla="*/ 494567 h 891019"/>
                  <a:gd name="connsiteX2" fmla="*/ 594443 w 995240"/>
                  <a:gd name="connsiteY2" fmla="*/ 704772 h 891019"/>
                  <a:gd name="connsiteX3" fmla="*/ 16374 w 995240"/>
                  <a:gd name="connsiteY3" fmla="*/ 883448 h 891019"/>
                  <a:gd name="connsiteX4" fmla="*/ 184540 w 995240"/>
                  <a:gd name="connsiteY4" fmla="*/ 442014 h 891019"/>
                  <a:gd name="connsiteX5" fmla="*/ 457809 w 995240"/>
                  <a:gd name="connsiteY5" fmla="*/ 580 h 891019"/>
                  <a:gd name="connsiteX0" fmla="*/ 415292 w 995660"/>
                  <a:gd name="connsiteY0" fmla="*/ 692 h 828069"/>
                  <a:gd name="connsiteX1" fmla="*/ 993360 w 995660"/>
                  <a:gd name="connsiteY1" fmla="*/ 431617 h 828069"/>
                  <a:gd name="connsiteX2" fmla="*/ 593967 w 995660"/>
                  <a:gd name="connsiteY2" fmla="*/ 641822 h 828069"/>
                  <a:gd name="connsiteX3" fmla="*/ 15898 w 995660"/>
                  <a:gd name="connsiteY3" fmla="*/ 820498 h 828069"/>
                  <a:gd name="connsiteX4" fmla="*/ 184064 w 995660"/>
                  <a:gd name="connsiteY4" fmla="*/ 379064 h 828069"/>
                  <a:gd name="connsiteX5" fmla="*/ 415292 w 995660"/>
                  <a:gd name="connsiteY5" fmla="*/ 692 h 828069"/>
                  <a:gd name="connsiteX0" fmla="*/ 347700 w 927977"/>
                  <a:gd name="connsiteY0" fmla="*/ 663 h 757998"/>
                  <a:gd name="connsiteX1" fmla="*/ 925768 w 927977"/>
                  <a:gd name="connsiteY1" fmla="*/ 431588 h 757998"/>
                  <a:gd name="connsiteX2" fmla="*/ 526375 w 927977"/>
                  <a:gd name="connsiteY2" fmla="*/ 641793 h 757998"/>
                  <a:gd name="connsiteX3" fmla="*/ 21879 w 927977"/>
                  <a:gd name="connsiteY3" fmla="*/ 746896 h 757998"/>
                  <a:gd name="connsiteX4" fmla="*/ 116472 w 927977"/>
                  <a:gd name="connsiteY4" fmla="*/ 379035 h 757998"/>
                  <a:gd name="connsiteX5" fmla="*/ 347700 w 927977"/>
                  <a:gd name="connsiteY5" fmla="*/ 663 h 757998"/>
                  <a:gd name="connsiteX0" fmla="*/ 374246 w 954523"/>
                  <a:gd name="connsiteY0" fmla="*/ 663 h 778621"/>
                  <a:gd name="connsiteX1" fmla="*/ 952314 w 954523"/>
                  <a:gd name="connsiteY1" fmla="*/ 431588 h 778621"/>
                  <a:gd name="connsiteX2" fmla="*/ 552921 w 954523"/>
                  <a:gd name="connsiteY2" fmla="*/ 641793 h 778621"/>
                  <a:gd name="connsiteX3" fmla="*/ 48425 w 954523"/>
                  <a:gd name="connsiteY3" fmla="*/ 746896 h 778621"/>
                  <a:gd name="connsiteX4" fmla="*/ 143018 w 954523"/>
                  <a:gd name="connsiteY4" fmla="*/ 379035 h 778621"/>
                  <a:gd name="connsiteX5" fmla="*/ 374246 w 954523"/>
                  <a:gd name="connsiteY5" fmla="*/ 663 h 778621"/>
                  <a:gd name="connsiteX0" fmla="*/ 374246 w 952583"/>
                  <a:gd name="connsiteY0" fmla="*/ 663 h 778621"/>
                  <a:gd name="connsiteX1" fmla="*/ 952314 w 952583"/>
                  <a:gd name="connsiteY1" fmla="*/ 431588 h 778621"/>
                  <a:gd name="connsiteX2" fmla="*/ 552921 w 952583"/>
                  <a:gd name="connsiteY2" fmla="*/ 641793 h 778621"/>
                  <a:gd name="connsiteX3" fmla="*/ 48425 w 952583"/>
                  <a:gd name="connsiteY3" fmla="*/ 746896 h 778621"/>
                  <a:gd name="connsiteX4" fmla="*/ 143018 w 952583"/>
                  <a:gd name="connsiteY4" fmla="*/ 379035 h 778621"/>
                  <a:gd name="connsiteX5" fmla="*/ 374246 w 952583"/>
                  <a:gd name="connsiteY5" fmla="*/ 663 h 778621"/>
                  <a:gd name="connsiteX0" fmla="*/ 374246 w 847569"/>
                  <a:gd name="connsiteY0" fmla="*/ 663 h 779298"/>
                  <a:gd name="connsiteX1" fmla="*/ 847211 w 847569"/>
                  <a:gd name="connsiteY1" fmla="*/ 400057 h 779298"/>
                  <a:gd name="connsiteX2" fmla="*/ 552921 w 847569"/>
                  <a:gd name="connsiteY2" fmla="*/ 641793 h 779298"/>
                  <a:gd name="connsiteX3" fmla="*/ 48425 w 847569"/>
                  <a:gd name="connsiteY3" fmla="*/ 746896 h 779298"/>
                  <a:gd name="connsiteX4" fmla="*/ 143018 w 847569"/>
                  <a:gd name="connsiteY4" fmla="*/ 379035 h 779298"/>
                  <a:gd name="connsiteX5" fmla="*/ 374246 w 847569"/>
                  <a:gd name="connsiteY5" fmla="*/ 663 h 7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569" h="779298">
                    <a:moveTo>
                      <a:pt x="374246" y="663"/>
                    </a:moveTo>
                    <a:cubicBezTo>
                      <a:pt x="554674" y="16429"/>
                      <a:pt x="859474" y="156568"/>
                      <a:pt x="847211" y="400057"/>
                    </a:cubicBezTo>
                    <a:cubicBezTo>
                      <a:pt x="834948" y="643546"/>
                      <a:pt x="686052" y="583987"/>
                      <a:pt x="552921" y="641793"/>
                    </a:cubicBezTo>
                    <a:cubicBezTo>
                      <a:pt x="419790" y="699599"/>
                      <a:pt x="179804" y="843241"/>
                      <a:pt x="48425" y="746896"/>
                    </a:cubicBezTo>
                    <a:cubicBezTo>
                      <a:pt x="-82954" y="650551"/>
                      <a:pt x="88715" y="503407"/>
                      <a:pt x="143018" y="379035"/>
                    </a:cubicBezTo>
                    <a:cubicBezTo>
                      <a:pt x="197322" y="254663"/>
                      <a:pt x="193818" y="-15103"/>
                      <a:pt x="374246" y="66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76">
                <a:extLst>
                  <a:ext uri="{FF2B5EF4-FFF2-40B4-BE49-F238E27FC236}">
                    <a16:creationId xmlns:a16="http://schemas.microsoft.com/office/drawing/2014/main" id="{97CD0004-8781-5867-4F88-5B535224DCD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0588109" y="2427240"/>
                <a:ext cx="1002513" cy="921761"/>
              </a:xfrm>
              <a:custGeom>
                <a:avLst/>
                <a:gdLst>
                  <a:gd name="connsiteX0" fmla="*/ 357352 w 1103586"/>
                  <a:gd name="connsiteY0" fmla="*/ 147145 h 872358"/>
                  <a:gd name="connsiteX1" fmla="*/ 1103586 w 1103586"/>
                  <a:gd name="connsiteY1" fmla="*/ 515007 h 872358"/>
                  <a:gd name="connsiteX2" fmla="*/ 588579 w 1103586"/>
                  <a:gd name="connsiteY2" fmla="*/ 872358 h 872358"/>
                  <a:gd name="connsiteX3" fmla="*/ 0 w 1103586"/>
                  <a:gd name="connsiteY3" fmla="*/ 872358 h 872358"/>
                  <a:gd name="connsiteX4" fmla="*/ 21021 w 1103586"/>
                  <a:gd name="connsiteY4" fmla="*/ 420414 h 872358"/>
                  <a:gd name="connsiteX5" fmla="*/ 283779 w 1103586"/>
                  <a:gd name="connsiteY5" fmla="*/ 0 h 872358"/>
                  <a:gd name="connsiteX0" fmla="*/ 357352 w 1106381"/>
                  <a:gd name="connsiteY0" fmla="*/ 147145 h 872358"/>
                  <a:gd name="connsiteX1" fmla="*/ 1103586 w 1106381"/>
                  <a:gd name="connsiteY1" fmla="*/ 515007 h 872358"/>
                  <a:gd name="connsiteX2" fmla="*/ 588579 w 1106381"/>
                  <a:gd name="connsiteY2" fmla="*/ 872358 h 872358"/>
                  <a:gd name="connsiteX3" fmla="*/ 0 w 1106381"/>
                  <a:gd name="connsiteY3" fmla="*/ 872358 h 872358"/>
                  <a:gd name="connsiteX4" fmla="*/ 21021 w 1106381"/>
                  <a:gd name="connsiteY4" fmla="*/ 420414 h 872358"/>
                  <a:gd name="connsiteX5" fmla="*/ 283779 w 1106381"/>
                  <a:gd name="connsiteY5" fmla="*/ 0 h 872358"/>
                  <a:gd name="connsiteX0" fmla="*/ 357352 w 1106467"/>
                  <a:gd name="connsiteY0" fmla="*/ 147145 h 872358"/>
                  <a:gd name="connsiteX1" fmla="*/ 1103586 w 1106467"/>
                  <a:gd name="connsiteY1" fmla="*/ 515007 h 872358"/>
                  <a:gd name="connsiteX2" fmla="*/ 588579 w 1106467"/>
                  <a:gd name="connsiteY2" fmla="*/ 872358 h 872358"/>
                  <a:gd name="connsiteX3" fmla="*/ 0 w 1106467"/>
                  <a:gd name="connsiteY3" fmla="*/ 872358 h 872358"/>
                  <a:gd name="connsiteX4" fmla="*/ 21021 w 1106467"/>
                  <a:gd name="connsiteY4" fmla="*/ 420414 h 872358"/>
                  <a:gd name="connsiteX5" fmla="*/ 283779 w 1106467"/>
                  <a:gd name="connsiteY5" fmla="*/ 0 h 872358"/>
                  <a:gd name="connsiteX0" fmla="*/ 449763 w 1198878"/>
                  <a:gd name="connsiteY0" fmla="*/ 147145 h 872358"/>
                  <a:gd name="connsiteX1" fmla="*/ 1195997 w 1198878"/>
                  <a:gd name="connsiteY1" fmla="*/ 515007 h 872358"/>
                  <a:gd name="connsiteX2" fmla="*/ 680990 w 1198878"/>
                  <a:gd name="connsiteY2" fmla="*/ 872358 h 872358"/>
                  <a:gd name="connsiteX3" fmla="*/ 92411 w 1198878"/>
                  <a:gd name="connsiteY3" fmla="*/ 872358 h 872358"/>
                  <a:gd name="connsiteX4" fmla="*/ 113432 w 1198878"/>
                  <a:gd name="connsiteY4" fmla="*/ 420414 h 872358"/>
                  <a:gd name="connsiteX5" fmla="*/ 376190 w 1198878"/>
                  <a:gd name="connsiteY5" fmla="*/ 0 h 872358"/>
                  <a:gd name="connsiteX0" fmla="*/ 416379 w 1165494"/>
                  <a:gd name="connsiteY0" fmla="*/ 147145 h 872358"/>
                  <a:gd name="connsiteX1" fmla="*/ 1162613 w 1165494"/>
                  <a:gd name="connsiteY1" fmla="*/ 515007 h 872358"/>
                  <a:gd name="connsiteX2" fmla="*/ 647606 w 1165494"/>
                  <a:gd name="connsiteY2" fmla="*/ 872358 h 872358"/>
                  <a:gd name="connsiteX3" fmla="*/ 59027 w 1165494"/>
                  <a:gd name="connsiteY3" fmla="*/ 872358 h 872358"/>
                  <a:gd name="connsiteX4" fmla="*/ 80048 w 1165494"/>
                  <a:gd name="connsiteY4" fmla="*/ 420414 h 872358"/>
                  <a:gd name="connsiteX5" fmla="*/ 342806 w 1165494"/>
                  <a:gd name="connsiteY5" fmla="*/ 0 h 872358"/>
                  <a:gd name="connsiteX0" fmla="*/ 418655 w 1167770"/>
                  <a:gd name="connsiteY0" fmla="*/ 115614 h 840827"/>
                  <a:gd name="connsiteX1" fmla="*/ 1164889 w 1167770"/>
                  <a:gd name="connsiteY1" fmla="*/ 483476 h 840827"/>
                  <a:gd name="connsiteX2" fmla="*/ 649882 w 1167770"/>
                  <a:gd name="connsiteY2" fmla="*/ 840827 h 840827"/>
                  <a:gd name="connsiteX3" fmla="*/ 61303 w 1167770"/>
                  <a:gd name="connsiteY3" fmla="*/ 840827 h 840827"/>
                  <a:gd name="connsiteX4" fmla="*/ 82324 w 1167770"/>
                  <a:gd name="connsiteY4" fmla="*/ 388883 h 840827"/>
                  <a:gd name="connsiteX5" fmla="*/ 628861 w 1167770"/>
                  <a:gd name="connsiteY5" fmla="*/ 0 h 840827"/>
                  <a:gd name="connsiteX0" fmla="*/ 418655 w 1167770"/>
                  <a:gd name="connsiteY0" fmla="*/ 115614 h 840827"/>
                  <a:gd name="connsiteX1" fmla="*/ 1164889 w 1167770"/>
                  <a:gd name="connsiteY1" fmla="*/ 483476 h 840827"/>
                  <a:gd name="connsiteX2" fmla="*/ 649882 w 1167770"/>
                  <a:gd name="connsiteY2" fmla="*/ 840827 h 840827"/>
                  <a:gd name="connsiteX3" fmla="*/ 61303 w 1167770"/>
                  <a:gd name="connsiteY3" fmla="*/ 840827 h 840827"/>
                  <a:gd name="connsiteX4" fmla="*/ 82324 w 1167770"/>
                  <a:gd name="connsiteY4" fmla="*/ 388883 h 840827"/>
                  <a:gd name="connsiteX5" fmla="*/ 628861 w 1167770"/>
                  <a:gd name="connsiteY5" fmla="*/ 0 h 840827"/>
                  <a:gd name="connsiteX6" fmla="*/ 418655 w 1167770"/>
                  <a:gd name="connsiteY6" fmla="*/ 115614 h 840827"/>
                  <a:gd name="connsiteX0" fmla="*/ 418655 w 1167770"/>
                  <a:gd name="connsiteY0" fmla="*/ 1033 h 726246"/>
                  <a:gd name="connsiteX1" fmla="*/ 1164889 w 1167770"/>
                  <a:gd name="connsiteY1" fmla="*/ 368895 h 726246"/>
                  <a:gd name="connsiteX2" fmla="*/ 649882 w 1167770"/>
                  <a:gd name="connsiteY2" fmla="*/ 726246 h 726246"/>
                  <a:gd name="connsiteX3" fmla="*/ 61303 w 1167770"/>
                  <a:gd name="connsiteY3" fmla="*/ 726246 h 726246"/>
                  <a:gd name="connsiteX4" fmla="*/ 82324 w 1167770"/>
                  <a:gd name="connsiteY4" fmla="*/ 274302 h 726246"/>
                  <a:gd name="connsiteX5" fmla="*/ 418655 w 1167770"/>
                  <a:gd name="connsiteY5" fmla="*/ 1033 h 726246"/>
                  <a:gd name="connsiteX0" fmla="*/ 475273 w 1224401"/>
                  <a:gd name="connsiteY0" fmla="*/ 1202 h 884070"/>
                  <a:gd name="connsiteX1" fmla="*/ 1221507 w 1224401"/>
                  <a:gd name="connsiteY1" fmla="*/ 369064 h 884070"/>
                  <a:gd name="connsiteX2" fmla="*/ 706500 w 1224401"/>
                  <a:gd name="connsiteY2" fmla="*/ 726415 h 884070"/>
                  <a:gd name="connsiteX3" fmla="*/ 33838 w 1224401"/>
                  <a:gd name="connsiteY3" fmla="*/ 884070 h 884070"/>
                  <a:gd name="connsiteX4" fmla="*/ 138942 w 1224401"/>
                  <a:gd name="connsiteY4" fmla="*/ 274471 h 884070"/>
                  <a:gd name="connsiteX5" fmla="*/ 475273 w 1224401"/>
                  <a:gd name="connsiteY5" fmla="*/ 1202 h 884070"/>
                  <a:gd name="connsiteX0" fmla="*/ 463453 w 1212581"/>
                  <a:gd name="connsiteY0" fmla="*/ 580 h 894191"/>
                  <a:gd name="connsiteX1" fmla="*/ 1209687 w 1212581"/>
                  <a:gd name="connsiteY1" fmla="*/ 368442 h 894191"/>
                  <a:gd name="connsiteX2" fmla="*/ 694680 w 1212581"/>
                  <a:gd name="connsiteY2" fmla="*/ 725793 h 894191"/>
                  <a:gd name="connsiteX3" fmla="*/ 22018 w 1212581"/>
                  <a:gd name="connsiteY3" fmla="*/ 883448 h 894191"/>
                  <a:gd name="connsiteX4" fmla="*/ 190184 w 1212581"/>
                  <a:gd name="connsiteY4" fmla="*/ 442014 h 894191"/>
                  <a:gd name="connsiteX5" fmla="*/ 463453 w 1212581"/>
                  <a:gd name="connsiteY5" fmla="*/ 580 h 894191"/>
                  <a:gd name="connsiteX0" fmla="*/ 457809 w 1204904"/>
                  <a:gd name="connsiteY0" fmla="*/ 580 h 891890"/>
                  <a:gd name="connsiteX1" fmla="*/ 1204043 w 1204904"/>
                  <a:gd name="connsiteY1" fmla="*/ 368442 h 891890"/>
                  <a:gd name="connsiteX2" fmla="*/ 594443 w 1204904"/>
                  <a:gd name="connsiteY2" fmla="*/ 704772 h 891890"/>
                  <a:gd name="connsiteX3" fmla="*/ 16374 w 1204904"/>
                  <a:gd name="connsiteY3" fmla="*/ 883448 h 891890"/>
                  <a:gd name="connsiteX4" fmla="*/ 184540 w 1204904"/>
                  <a:gd name="connsiteY4" fmla="*/ 442014 h 891890"/>
                  <a:gd name="connsiteX5" fmla="*/ 457809 w 1204904"/>
                  <a:gd name="connsiteY5" fmla="*/ 580 h 891890"/>
                  <a:gd name="connsiteX0" fmla="*/ 457809 w 1204991"/>
                  <a:gd name="connsiteY0" fmla="*/ 580 h 889989"/>
                  <a:gd name="connsiteX1" fmla="*/ 1204043 w 1204991"/>
                  <a:gd name="connsiteY1" fmla="*/ 368442 h 889989"/>
                  <a:gd name="connsiteX2" fmla="*/ 594443 w 1204991"/>
                  <a:gd name="connsiteY2" fmla="*/ 704772 h 889989"/>
                  <a:gd name="connsiteX3" fmla="*/ 16374 w 1204991"/>
                  <a:gd name="connsiteY3" fmla="*/ 883448 h 889989"/>
                  <a:gd name="connsiteX4" fmla="*/ 184540 w 1204991"/>
                  <a:gd name="connsiteY4" fmla="*/ 442014 h 889989"/>
                  <a:gd name="connsiteX5" fmla="*/ 457809 w 1204991"/>
                  <a:gd name="connsiteY5" fmla="*/ 580 h 889989"/>
                  <a:gd name="connsiteX0" fmla="*/ 457809 w 995240"/>
                  <a:gd name="connsiteY0" fmla="*/ 580 h 891019"/>
                  <a:gd name="connsiteX1" fmla="*/ 993836 w 995240"/>
                  <a:gd name="connsiteY1" fmla="*/ 494567 h 891019"/>
                  <a:gd name="connsiteX2" fmla="*/ 594443 w 995240"/>
                  <a:gd name="connsiteY2" fmla="*/ 704772 h 891019"/>
                  <a:gd name="connsiteX3" fmla="*/ 16374 w 995240"/>
                  <a:gd name="connsiteY3" fmla="*/ 883448 h 891019"/>
                  <a:gd name="connsiteX4" fmla="*/ 184540 w 995240"/>
                  <a:gd name="connsiteY4" fmla="*/ 442014 h 891019"/>
                  <a:gd name="connsiteX5" fmla="*/ 457809 w 995240"/>
                  <a:gd name="connsiteY5" fmla="*/ 580 h 891019"/>
                  <a:gd name="connsiteX0" fmla="*/ 415292 w 995660"/>
                  <a:gd name="connsiteY0" fmla="*/ 692 h 828069"/>
                  <a:gd name="connsiteX1" fmla="*/ 993360 w 995660"/>
                  <a:gd name="connsiteY1" fmla="*/ 431617 h 828069"/>
                  <a:gd name="connsiteX2" fmla="*/ 593967 w 995660"/>
                  <a:gd name="connsiteY2" fmla="*/ 641822 h 828069"/>
                  <a:gd name="connsiteX3" fmla="*/ 15898 w 995660"/>
                  <a:gd name="connsiteY3" fmla="*/ 820498 h 828069"/>
                  <a:gd name="connsiteX4" fmla="*/ 184064 w 995660"/>
                  <a:gd name="connsiteY4" fmla="*/ 379064 h 828069"/>
                  <a:gd name="connsiteX5" fmla="*/ 415292 w 995660"/>
                  <a:gd name="connsiteY5" fmla="*/ 692 h 828069"/>
                  <a:gd name="connsiteX0" fmla="*/ 347700 w 927977"/>
                  <a:gd name="connsiteY0" fmla="*/ 663 h 757998"/>
                  <a:gd name="connsiteX1" fmla="*/ 925768 w 927977"/>
                  <a:gd name="connsiteY1" fmla="*/ 431588 h 757998"/>
                  <a:gd name="connsiteX2" fmla="*/ 526375 w 927977"/>
                  <a:gd name="connsiteY2" fmla="*/ 641793 h 757998"/>
                  <a:gd name="connsiteX3" fmla="*/ 21879 w 927977"/>
                  <a:gd name="connsiteY3" fmla="*/ 746896 h 757998"/>
                  <a:gd name="connsiteX4" fmla="*/ 116472 w 927977"/>
                  <a:gd name="connsiteY4" fmla="*/ 379035 h 757998"/>
                  <a:gd name="connsiteX5" fmla="*/ 347700 w 927977"/>
                  <a:gd name="connsiteY5" fmla="*/ 663 h 757998"/>
                  <a:gd name="connsiteX0" fmla="*/ 374246 w 954523"/>
                  <a:gd name="connsiteY0" fmla="*/ 663 h 778621"/>
                  <a:gd name="connsiteX1" fmla="*/ 952314 w 954523"/>
                  <a:gd name="connsiteY1" fmla="*/ 431588 h 778621"/>
                  <a:gd name="connsiteX2" fmla="*/ 552921 w 954523"/>
                  <a:gd name="connsiteY2" fmla="*/ 641793 h 778621"/>
                  <a:gd name="connsiteX3" fmla="*/ 48425 w 954523"/>
                  <a:gd name="connsiteY3" fmla="*/ 746896 h 778621"/>
                  <a:gd name="connsiteX4" fmla="*/ 143018 w 954523"/>
                  <a:gd name="connsiteY4" fmla="*/ 379035 h 778621"/>
                  <a:gd name="connsiteX5" fmla="*/ 374246 w 954523"/>
                  <a:gd name="connsiteY5" fmla="*/ 663 h 778621"/>
                  <a:gd name="connsiteX0" fmla="*/ 374246 w 952583"/>
                  <a:gd name="connsiteY0" fmla="*/ 663 h 778621"/>
                  <a:gd name="connsiteX1" fmla="*/ 952314 w 952583"/>
                  <a:gd name="connsiteY1" fmla="*/ 431588 h 778621"/>
                  <a:gd name="connsiteX2" fmla="*/ 552921 w 952583"/>
                  <a:gd name="connsiteY2" fmla="*/ 641793 h 778621"/>
                  <a:gd name="connsiteX3" fmla="*/ 48425 w 952583"/>
                  <a:gd name="connsiteY3" fmla="*/ 746896 h 778621"/>
                  <a:gd name="connsiteX4" fmla="*/ 143018 w 952583"/>
                  <a:gd name="connsiteY4" fmla="*/ 379035 h 778621"/>
                  <a:gd name="connsiteX5" fmla="*/ 374246 w 952583"/>
                  <a:gd name="connsiteY5" fmla="*/ 663 h 778621"/>
                  <a:gd name="connsiteX0" fmla="*/ 374246 w 847569"/>
                  <a:gd name="connsiteY0" fmla="*/ 663 h 779298"/>
                  <a:gd name="connsiteX1" fmla="*/ 847211 w 847569"/>
                  <a:gd name="connsiteY1" fmla="*/ 400057 h 779298"/>
                  <a:gd name="connsiteX2" fmla="*/ 552921 w 847569"/>
                  <a:gd name="connsiteY2" fmla="*/ 641793 h 779298"/>
                  <a:gd name="connsiteX3" fmla="*/ 48425 w 847569"/>
                  <a:gd name="connsiteY3" fmla="*/ 746896 h 779298"/>
                  <a:gd name="connsiteX4" fmla="*/ 143018 w 847569"/>
                  <a:gd name="connsiteY4" fmla="*/ 379035 h 779298"/>
                  <a:gd name="connsiteX5" fmla="*/ 374246 w 847569"/>
                  <a:gd name="connsiteY5" fmla="*/ 663 h 7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569" h="779298">
                    <a:moveTo>
                      <a:pt x="374246" y="663"/>
                    </a:moveTo>
                    <a:cubicBezTo>
                      <a:pt x="554674" y="16429"/>
                      <a:pt x="859474" y="156568"/>
                      <a:pt x="847211" y="400057"/>
                    </a:cubicBezTo>
                    <a:cubicBezTo>
                      <a:pt x="834948" y="643546"/>
                      <a:pt x="686052" y="583987"/>
                      <a:pt x="552921" y="641793"/>
                    </a:cubicBezTo>
                    <a:cubicBezTo>
                      <a:pt x="419790" y="699599"/>
                      <a:pt x="179804" y="843241"/>
                      <a:pt x="48425" y="746896"/>
                    </a:cubicBezTo>
                    <a:cubicBezTo>
                      <a:pt x="-82954" y="650551"/>
                      <a:pt x="88715" y="503407"/>
                      <a:pt x="143018" y="379035"/>
                    </a:cubicBezTo>
                    <a:cubicBezTo>
                      <a:pt x="197322" y="254663"/>
                      <a:pt x="193818" y="-15103"/>
                      <a:pt x="374246" y="66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9598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1EC470-2F5A-F172-D584-9DA593FC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71625-B712-34CD-DD11-E6ABCA30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23</a:t>
            </a:fld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53B42E-80F2-7E14-F92D-499C5A7C18AB}"/>
              </a:ext>
            </a:extLst>
          </p:cNvPr>
          <p:cNvSpPr txBox="1"/>
          <p:nvPr/>
        </p:nvSpPr>
        <p:spPr>
          <a:xfrm>
            <a:off x="307759" y="4136924"/>
            <a:ext cx="8492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Densities are conserved through the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1C8D8B-D398-EF6D-95D1-34C78403608D}"/>
                  </a:ext>
                </a:extLst>
              </p:cNvPr>
              <p:cNvSpPr txBox="1"/>
              <p:nvPr/>
            </p:nvSpPr>
            <p:spPr>
              <a:xfrm>
                <a:off x="307759" y="4862059"/>
                <a:ext cx="8487132" cy="86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evolution: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acc>
                    <m:d>
                      <m:d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acc>
                          </m:e>
                          <m:sup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 (DR-DEN)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1C8D8B-D398-EF6D-95D1-34C784036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59" y="4862059"/>
                <a:ext cx="8487132" cy="860172"/>
              </a:xfrm>
              <a:prstGeom prst="rect">
                <a:avLst/>
              </a:prstGeom>
              <a:blipFill>
                <a:blip r:embed="rId3"/>
                <a:stretch>
                  <a:fillRect l="-2872" t="-7801" r="-2010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C20061-144A-EACF-24B4-07DEC9CEB3A5}"/>
                  </a:ext>
                </a:extLst>
              </p:cNvPr>
              <p:cNvSpPr txBox="1"/>
              <p:nvPr/>
            </p:nvSpPr>
            <p:spPr>
              <a:xfrm>
                <a:off x="538440" y="1165236"/>
                <a:ext cx="5881803" cy="1767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̂"/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C20061-144A-EACF-24B4-07DEC9CEB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40" y="1165236"/>
                <a:ext cx="5881803" cy="1767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2988B66-73CC-2222-C538-B21F67BF6FE9}"/>
              </a:ext>
            </a:extLst>
          </p:cNvPr>
          <p:cNvGrpSpPr>
            <a:grpSpLocks noChangeAspect="1"/>
          </p:cNvGrpSpPr>
          <p:nvPr/>
        </p:nvGrpSpPr>
        <p:grpSpPr>
          <a:xfrm>
            <a:off x="7766813" y="793674"/>
            <a:ext cx="4176292" cy="2548966"/>
            <a:chOff x="4888481" y="1672407"/>
            <a:chExt cx="3699756" cy="2258116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2CE54CB-F410-4725-27A5-AF932F56DB2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711482" y="1672407"/>
              <a:ext cx="0" cy="1828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F014341-2040-9A5C-A722-F56F46072B7D}"/>
                </a:ext>
              </a:extLst>
            </p:cNvPr>
            <p:cNvCxnSpPr>
              <a:cxnSpLocks/>
            </p:cNvCxnSpPr>
            <p:nvPr/>
          </p:nvCxnSpPr>
          <p:spPr>
            <a:xfrm rot="14700000">
              <a:off x="6717281" y="1651273"/>
              <a:ext cx="0" cy="3657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BDEEF4-40D9-D594-F7C6-3D2C4A9EAA03}"/>
                </a:ext>
              </a:extLst>
            </p:cNvPr>
            <p:cNvCxnSpPr>
              <a:cxnSpLocks/>
            </p:cNvCxnSpPr>
            <p:nvPr/>
          </p:nvCxnSpPr>
          <p:spPr>
            <a:xfrm rot="18300000">
              <a:off x="6754282" y="1684471"/>
              <a:ext cx="0" cy="3657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84">
              <a:extLst>
                <a:ext uri="{FF2B5EF4-FFF2-40B4-BE49-F238E27FC236}">
                  <a16:creationId xmlns:a16="http://schemas.microsoft.com/office/drawing/2014/main" id="{46049764-C73B-6DBE-3F43-7A99BDFBBE61}"/>
                </a:ext>
              </a:extLst>
            </p:cNvPr>
            <p:cNvSpPr/>
            <p:nvPr/>
          </p:nvSpPr>
          <p:spPr>
            <a:xfrm>
              <a:off x="5004335" y="2032079"/>
              <a:ext cx="1267692" cy="1898444"/>
            </a:xfrm>
            <a:custGeom>
              <a:avLst/>
              <a:gdLst>
                <a:gd name="connsiteX0" fmla="*/ 0 w 1278081"/>
                <a:gd name="connsiteY0" fmla="*/ 1975474 h 2096390"/>
                <a:gd name="connsiteX1" fmla="*/ 311727 w 1278081"/>
                <a:gd name="connsiteY1" fmla="*/ 1881956 h 2096390"/>
                <a:gd name="connsiteX2" fmla="*/ 685800 w 1278081"/>
                <a:gd name="connsiteY2" fmla="*/ 1201 h 2096390"/>
                <a:gd name="connsiteX3" fmla="*/ 976745 w 1278081"/>
                <a:gd name="connsiteY3" fmla="*/ 1601401 h 2096390"/>
                <a:gd name="connsiteX4" fmla="*/ 1278081 w 1278081"/>
                <a:gd name="connsiteY4" fmla="*/ 1892347 h 2096390"/>
                <a:gd name="connsiteX5" fmla="*/ 1278081 w 1278081"/>
                <a:gd name="connsiteY5" fmla="*/ 1892347 h 2096390"/>
                <a:gd name="connsiteX0" fmla="*/ 0 w 1309254"/>
                <a:gd name="connsiteY0" fmla="*/ 2006646 h 2114029"/>
                <a:gd name="connsiteX1" fmla="*/ 342900 w 1309254"/>
                <a:gd name="connsiteY1" fmla="*/ 1881956 h 2114029"/>
                <a:gd name="connsiteX2" fmla="*/ 716973 w 1309254"/>
                <a:gd name="connsiteY2" fmla="*/ 1201 h 2114029"/>
                <a:gd name="connsiteX3" fmla="*/ 1007918 w 1309254"/>
                <a:gd name="connsiteY3" fmla="*/ 1601401 h 2114029"/>
                <a:gd name="connsiteX4" fmla="*/ 1309254 w 1309254"/>
                <a:gd name="connsiteY4" fmla="*/ 1892347 h 2114029"/>
                <a:gd name="connsiteX5" fmla="*/ 1309254 w 1309254"/>
                <a:gd name="connsiteY5" fmla="*/ 1892347 h 2114029"/>
                <a:gd name="connsiteX0" fmla="*/ 0 w 1309254"/>
                <a:gd name="connsiteY0" fmla="*/ 2006646 h 2041808"/>
                <a:gd name="connsiteX1" fmla="*/ 342900 w 1309254"/>
                <a:gd name="connsiteY1" fmla="*/ 1881956 h 2041808"/>
                <a:gd name="connsiteX2" fmla="*/ 716973 w 1309254"/>
                <a:gd name="connsiteY2" fmla="*/ 1201 h 2041808"/>
                <a:gd name="connsiteX3" fmla="*/ 1007918 w 1309254"/>
                <a:gd name="connsiteY3" fmla="*/ 1601401 h 2041808"/>
                <a:gd name="connsiteX4" fmla="*/ 1309254 w 1309254"/>
                <a:gd name="connsiteY4" fmla="*/ 1892347 h 2041808"/>
                <a:gd name="connsiteX5" fmla="*/ 1309254 w 1309254"/>
                <a:gd name="connsiteY5" fmla="*/ 1892347 h 2041808"/>
                <a:gd name="connsiteX0" fmla="*/ 0 w 1309254"/>
                <a:gd name="connsiteY0" fmla="*/ 2006646 h 2006646"/>
                <a:gd name="connsiteX1" fmla="*/ 342900 w 1309254"/>
                <a:gd name="connsiteY1" fmla="*/ 1881956 h 2006646"/>
                <a:gd name="connsiteX2" fmla="*/ 716973 w 1309254"/>
                <a:gd name="connsiteY2" fmla="*/ 1201 h 2006646"/>
                <a:gd name="connsiteX3" fmla="*/ 1007918 w 1309254"/>
                <a:gd name="connsiteY3" fmla="*/ 1601401 h 2006646"/>
                <a:gd name="connsiteX4" fmla="*/ 1309254 w 1309254"/>
                <a:gd name="connsiteY4" fmla="*/ 1892347 h 2006646"/>
                <a:gd name="connsiteX5" fmla="*/ 1309254 w 1309254"/>
                <a:gd name="connsiteY5" fmla="*/ 1892347 h 2006646"/>
                <a:gd name="connsiteX0" fmla="*/ 0 w 1309254"/>
                <a:gd name="connsiteY0" fmla="*/ 2006646 h 2006646"/>
                <a:gd name="connsiteX1" fmla="*/ 342900 w 1309254"/>
                <a:gd name="connsiteY1" fmla="*/ 1881956 h 2006646"/>
                <a:gd name="connsiteX2" fmla="*/ 716973 w 1309254"/>
                <a:gd name="connsiteY2" fmla="*/ 1201 h 2006646"/>
                <a:gd name="connsiteX3" fmla="*/ 1007918 w 1309254"/>
                <a:gd name="connsiteY3" fmla="*/ 1601401 h 2006646"/>
                <a:gd name="connsiteX4" fmla="*/ 1309254 w 1309254"/>
                <a:gd name="connsiteY4" fmla="*/ 1892347 h 2006646"/>
                <a:gd name="connsiteX5" fmla="*/ 1309254 w 1309254"/>
                <a:gd name="connsiteY5" fmla="*/ 1892347 h 2006646"/>
                <a:gd name="connsiteX0" fmla="*/ 0 w 1309254"/>
                <a:gd name="connsiteY0" fmla="*/ 2006646 h 2006646"/>
                <a:gd name="connsiteX1" fmla="*/ 342900 w 1309254"/>
                <a:gd name="connsiteY1" fmla="*/ 1881956 h 2006646"/>
                <a:gd name="connsiteX2" fmla="*/ 716973 w 1309254"/>
                <a:gd name="connsiteY2" fmla="*/ 1201 h 2006646"/>
                <a:gd name="connsiteX3" fmla="*/ 1007918 w 1309254"/>
                <a:gd name="connsiteY3" fmla="*/ 1601401 h 2006646"/>
                <a:gd name="connsiteX4" fmla="*/ 1309254 w 1309254"/>
                <a:gd name="connsiteY4" fmla="*/ 1892347 h 2006646"/>
                <a:gd name="connsiteX5" fmla="*/ 1309254 w 1309254"/>
                <a:gd name="connsiteY5" fmla="*/ 1892347 h 2006646"/>
                <a:gd name="connsiteX0" fmla="*/ 0 w 1309254"/>
                <a:gd name="connsiteY0" fmla="*/ 2005452 h 2005452"/>
                <a:gd name="connsiteX1" fmla="*/ 374073 w 1309254"/>
                <a:gd name="connsiteY1" fmla="*/ 1620989 h 2005452"/>
                <a:gd name="connsiteX2" fmla="*/ 716973 w 1309254"/>
                <a:gd name="connsiteY2" fmla="*/ 7 h 2005452"/>
                <a:gd name="connsiteX3" fmla="*/ 1007918 w 1309254"/>
                <a:gd name="connsiteY3" fmla="*/ 1600207 h 2005452"/>
                <a:gd name="connsiteX4" fmla="*/ 1309254 w 1309254"/>
                <a:gd name="connsiteY4" fmla="*/ 1891153 h 2005452"/>
                <a:gd name="connsiteX5" fmla="*/ 1309254 w 1309254"/>
                <a:gd name="connsiteY5" fmla="*/ 1891153 h 2005452"/>
                <a:gd name="connsiteX0" fmla="*/ 0 w 1309254"/>
                <a:gd name="connsiteY0" fmla="*/ 2005452 h 2005452"/>
                <a:gd name="connsiteX1" fmla="*/ 374073 w 1309254"/>
                <a:gd name="connsiteY1" fmla="*/ 1620989 h 2005452"/>
                <a:gd name="connsiteX2" fmla="*/ 716973 w 1309254"/>
                <a:gd name="connsiteY2" fmla="*/ 7 h 2005452"/>
                <a:gd name="connsiteX3" fmla="*/ 1007918 w 1309254"/>
                <a:gd name="connsiteY3" fmla="*/ 1600207 h 2005452"/>
                <a:gd name="connsiteX4" fmla="*/ 1309254 w 1309254"/>
                <a:gd name="connsiteY4" fmla="*/ 1891153 h 2005452"/>
                <a:gd name="connsiteX5" fmla="*/ 1309254 w 1309254"/>
                <a:gd name="connsiteY5" fmla="*/ 1891153 h 2005452"/>
                <a:gd name="connsiteX0" fmla="*/ 0 w 1309254"/>
                <a:gd name="connsiteY0" fmla="*/ 2005452 h 2005452"/>
                <a:gd name="connsiteX1" fmla="*/ 374073 w 1309254"/>
                <a:gd name="connsiteY1" fmla="*/ 1620989 h 2005452"/>
                <a:gd name="connsiteX2" fmla="*/ 716973 w 1309254"/>
                <a:gd name="connsiteY2" fmla="*/ 7 h 2005452"/>
                <a:gd name="connsiteX3" fmla="*/ 1007918 w 1309254"/>
                <a:gd name="connsiteY3" fmla="*/ 1600207 h 2005452"/>
                <a:gd name="connsiteX4" fmla="*/ 1309254 w 1309254"/>
                <a:gd name="connsiteY4" fmla="*/ 1891153 h 2005452"/>
                <a:gd name="connsiteX5" fmla="*/ 1309254 w 1309254"/>
                <a:gd name="connsiteY5" fmla="*/ 1891153 h 2005452"/>
                <a:gd name="connsiteX0" fmla="*/ 0 w 1309254"/>
                <a:gd name="connsiteY0" fmla="*/ 2005777 h 2005777"/>
                <a:gd name="connsiteX1" fmla="*/ 426027 w 1309254"/>
                <a:gd name="connsiteY1" fmla="*/ 1746004 h 2005777"/>
                <a:gd name="connsiteX2" fmla="*/ 716973 w 1309254"/>
                <a:gd name="connsiteY2" fmla="*/ 332 h 2005777"/>
                <a:gd name="connsiteX3" fmla="*/ 1007918 w 1309254"/>
                <a:gd name="connsiteY3" fmla="*/ 1600532 h 2005777"/>
                <a:gd name="connsiteX4" fmla="*/ 1309254 w 1309254"/>
                <a:gd name="connsiteY4" fmla="*/ 1891478 h 2005777"/>
                <a:gd name="connsiteX5" fmla="*/ 1309254 w 1309254"/>
                <a:gd name="connsiteY5" fmla="*/ 1891478 h 2005777"/>
                <a:gd name="connsiteX0" fmla="*/ 0 w 1309254"/>
                <a:gd name="connsiteY0" fmla="*/ 2005777 h 2005777"/>
                <a:gd name="connsiteX1" fmla="*/ 426027 w 1309254"/>
                <a:gd name="connsiteY1" fmla="*/ 1746004 h 2005777"/>
                <a:gd name="connsiteX2" fmla="*/ 716973 w 1309254"/>
                <a:gd name="connsiteY2" fmla="*/ 332 h 2005777"/>
                <a:gd name="connsiteX3" fmla="*/ 1007918 w 1309254"/>
                <a:gd name="connsiteY3" fmla="*/ 1600532 h 2005777"/>
                <a:gd name="connsiteX4" fmla="*/ 1309254 w 1309254"/>
                <a:gd name="connsiteY4" fmla="*/ 1891478 h 2005777"/>
                <a:gd name="connsiteX5" fmla="*/ 1309254 w 1309254"/>
                <a:gd name="connsiteY5" fmla="*/ 1891478 h 2005777"/>
                <a:gd name="connsiteX0" fmla="*/ 0 w 1226127"/>
                <a:gd name="connsiteY0" fmla="*/ 1974605 h 1981464"/>
                <a:gd name="connsiteX1" fmla="*/ 342900 w 1226127"/>
                <a:gd name="connsiteY1" fmla="*/ 1746004 h 1981464"/>
                <a:gd name="connsiteX2" fmla="*/ 633846 w 1226127"/>
                <a:gd name="connsiteY2" fmla="*/ 332 h 1981464"/>
                <a:gd name="connsiteX3" fmla="*/ 924791 w 1226127"/>
                <a:gd name="connsiteY3" fmla="*/ 1600532 h 1981464"/>
                <a:gd name="connsiteX4" fmla="*/ 1226127 w 1226127"/>
                <a:gd name="connsiteY4" fmla="*/ 1891478 h 1981464"/>
                <a:gd name="connsiteX5" fmla="*/ 1226127 w 1226127"/>
                <a:gd name="connsiteY5" fmla="*/ 1891478 h 1981464"/>
                <a:gd name="connsiteX0" fmla="*/ 0 w 1226127"/>
                <a:gd name="connsiteY0" fmla="*/ 1974605 h 1974605"/>
                <a:gd name="connsiteX1" fmla="*/ 342900 w 1226127"/>
                <a:gd name="connsiteY1" fmla="*/ 1746004 h 1974605"/>
                <a:gd name="connsiteX2" fmla="*/ 633846 w 1226127"/>
                <a:gd name="connsiteY2" fmla="*/ 332 h 1974605"/>
                <a:gd name="connsiteX3" fmla="*/ 924791 w 1226127"/>
                <a:gd name="connsiteY3" fmla="*/ 1600532 h 1974605"/>
                <a:gd name="connsiteX4" fmla="*/ 1226127 w 1226127"/>
                <a:gd name="connsiteY4" fmla="*/ 1891478 h 1974605"/>
                <a:gd name="connsiteX5" fmla="*/ 1226127 w 1226127"/>
                <a:gd name="connsiteY5" fmla="*/ 1891478 h 1974605"/>
                <a:gd name="connsiteX0" fmla="*/ 0 w 1433946"/>
                <a:gd name="connsiteY0" fmla="*/ 1974605 h 2068124"/>
                <a:gd name="connsiteX1" fmla="*/ 342900 w 1433946"/>
                <a:gd name="connsiteY1" fmla="*/ 1746004 h 2068124"/>
                <a:gd name="connsiteX2" fmla="*/ 633846 w 1433946"/>
                <a:gd name="connsiteY2" fmla="*/ 332 h 2068124"/>
                <a:gd name="connsiteX3" fmla="*/ 924791 w 1433946"/>
                <a:gd name="connsiteY3" fmla="*/ 1600532 h 2068124"/>
                <a:gd name="connsiteX4" fmla="*/ 1226127 w 1433946"/>
                <a:gd name="connsiteY4" fmla="*/ 1891478 h 2068124"/>
                <a:gd name="connsiteX5" fmla="*/ 1433946 w 1433946"/>
                <a:gd name="connsiteY5" fmla="*/ 2068124 h 2068124"/>
                <a:gd name="connsiteX0" fmla="*/ 0 w 1683327"/>
                <a:gd name="connsiteY0" fmla="*/ 1974605 h 1974605"/>
                <a:gd name="connsiteX1" fmla="*/ 342900 w 1683327"/>
                <a:gd name="connsiteY1" fmla="*/ 1746004 h 1974605"/>
                <a:gd name="connsiteX2" fmla="*/ 633846 w 1683327"/>
                <a:gd name="connsiteY2" fmla="*/ 332 h 1974605"/>
                <a:gd name="connsiteX3" fmla="*/ 924791 w 1683327"/>
                <a:gd name="connsiteY3" fmla="*/ 1600532 h 1974605"/>
                <a:gd name="connsiteX4" fmla="*/ 1226127 w 1683327"/>
                <a:gd name="connsiteY4" fmla="*/ 1891478 h 1974605"/>
                <a:gd name="connsiteX5" fmla="*/ 1683327 w 1683327"/>
                <a:gd name="connsiteY5" fmla="*/ 1662878 h 1974605"/>
                <a:gd name="connsiteX0" fmla="*/ 0 w 1537855"/>
                <a:gd name="connsiteY0" fmla="*/ 1974605 h 2068124"/>
                <a:gd name="connsiteX1" fmla="*/ 342900 w 1537855"/>
                <a:gd name="connsiteY1" fmla="*/ 1746004 h 2068124"/>
                <a:gd name="connsiteX2" fmla="*/ 633846 w 1537855"/>
                <a:gd name="connsiteY2" fmla="*/ 332 h 2068124"/>
                <a:gd name="connsiteX3" fmla="*/ 924791 w 1537855"/>
                <a:gd name="connsiteY3" fmla="*/ 1600532 h 2068124"/>
                <a:gd name="connsiteX4" fmla="*/ 1226127 w 1537855"/>
                <a:gd name="connsiteY4" fmla="*/ 1891478 h 2068124"/>
                <a:gd name="connsiteX5" fmla="*/ 1537855 w 1537855"/>
                <a:gd name="connsiteY5" fmla="*/ 2068124 h 2068124"/>
                <a:gd name="connsiteX0" fmla="*/ 0 w 1537855"/>
                <a:gd name="connsiteY0" fmla="*/ 1974612 h 2068131"/>
                <a:gd name="connsiteX1" fmla="*/ 342900 w 1537855"/>
                <a:gd name="connsiteY1" fmla="*/ 1746011 h 2068131"/>
                <a:gd name="connsiteX2" fmla="*/ 633846 w 1537855"/>
                <a:gd name="connsiteY2" fmla="*/ 339 h 2068131"/>
                <a:gd name="connsiteX3" fmla="*/ 924791 w 1537855"/>
                <a:gd name="connsiteY3" fmla="*/ 1600539 h 2068131"/>
                <a:gd name="connsiteX4" fmla="*/ 1537855 w 1537855"/>
                <a:gd name="connsiteY4" fmla="*/ 2068131 h 2068131"/>
                <a:gd name="connsiteX0" fmla="*/ 0 w 1537855"/>
                <a:gd name="connsiteY0" fmla="*/ 1974595 h 2068114"/>
                <a:gd name="connsiteX1" fmla="*/ 342900 w 1537855"/>
                <a:gd name="connsiteY1" fmla="*/ 1745994 h 2068114"/>
                <a:gd name="connsiteX2" fmla="*/ 633846 w 1537855"/>
                <a:gd name="connsiteY2" fmla="*/ 322 h 2068114"/>
                <a:gd name="connsiteX3" fmla="*/ 924791 w 1537855"/>
                <a:gd name="connsiteY3" fmla="*/ 1600522 h 2068114"/>
                <a:gd name="connsiteX4" fmla="*/ 1537855 w 1537855"/>
                <a:gd name="connsiteY4" fmla="*/ 2068114 h 2068114"/>
                <a:gd name="connsiteX0" fmla="*/ 0 w 1340428"/>
                <a:gd name="connsiteY0" fmla="*/ 1974607 h 1974607"/>
                <a:gd name="connsiteX1" fmla="*/ 342900 w 1340428"/>
                <a:gd name="connsiteY1" fmla="*/ 1746006 h 1974607"/>
                <a:gd name="connsiteX2" fmla="*/ 633846 w 1340428"/>
                <a:gd name="connsiteY2" fmla="*/ 334 h 1974607"/>
                <a:gd name="connsiteX3" fmla="*/ 924791 w 1340428"/>
                <a:gd name="connsiteY3" fmla="*/ 1600534 h 1974607"/>
                <a:gd name="connsiteX4" fmla="*/ 1340428 w 1340428"/>
                <a:gd name="connsiteY4" fmla="*/ 1933044 h 1974607"/>
                <a:gd name="connsiteX0" fmla="*/ 0 w 1340428"/>
                <a:gd name="connsiteY0" fmla="*/ 1974607 h 1974607"/>
                <a:gd name="connsiteX1" fmla="*/ 342900 w 1340428"/>
                <a:gd name="connsiteY1" fmla="*/ 1746006 h 1974607"/>
                <a:gd name="connsiteX2" fmla="*/ 633846 w 1340428"/>
                <a:gd name="connsiteY2" fmla="*/ 334 h 1974607"/>
                <a:gd name="connsiteX3" fmla="*/ 924791 w 1340428"/>
                <a:gd name="connsiteY3" fmla="*/ 1600534 h 1974607"/>
                <a:gd name="connsiteX4" fmla="*/ 1340428 w 1340428"/>
                <a:gd name="connsiteY4" fmla="*/ 1933044 h 1974607"/>
                <a:gd name="connsiteX0" fmla="*/ 0 w 1340428"/>
                <a:gd name="connsiteY0" fmla="*/ 1974607 h 1974607"/>
                <a:gd name="connsiteX1" fmla="*/ 342900 w 1340428"/>
                <a:gd name="connsiteY1" fmla="*/ 1746006 h 1974607"/>
                <a:gd name="connsiteX2" fmla="*/ 633846 w 1340428"/>
                <a:gd name="connsiteY2" fmla="*/ 334 h 1974607"/>
                <a:gd name="connsiteX3" fmla="*/ 924791 w 1340428"/>
                <a:gd name="connsiteY3" fmla="*/ 1600534 h 1974607"/>
                <a:gd name="connsiteX4" fmla="*/ 1340428 w 1340428"/>
                <a:gd name="connsiteY4" fmla="*/ 1933044 h 1974607"/>
                <a:gd name="connsiteX0" fmla="*/ 0 w 1340428"/>
                <a:gd name="connsiteY0" fmla="*/ 1978451 h 1978451"/>
                <a:gd name="connsiteX1" fmla="*/ 342900 w 1340428"/>
                <a:gd name="connsiteY1" fmla="*/ 1749850 h 1978451"/>
                <a:gd name="connsiteX2" fmla="*/ 633846 w 1340428"/>
                <a:gd name="connsiteY2" fmla="*/ 4178 h 1978451"/>
                <a:gd name="connsiteX3" fmla="*/ 945573 w 1340428"/>
                <a:gd name="connsiteY3" fmla="*/ 1282259 h 1978451"/>
                <a:gd name="connsiteX4" fmla="*/ 1340428 w 1340428"/>
                <a:gd name="connsiteY4" fmla="*/ 1936888 h 1978451"/>
                <a:gd name="connsiteX0" fmla="*/ 0 w 1371601"/>
                <a:gd name="connsiteY0" fmla="*/ 1978083 h 1978083"/>
                <a:gd name="connsiteX1" fmla="*/ 342900 w 1371601"/>
                <a:gd name="connsiteY1" fmla="*/ 1749482 h 1978083"/>
                <a:gd name="connsiteX2" fmla="*/ 633846 w 1371601"/>
                <a:gd name="connsiteY2" fmla="*/ 3810 h 1978083"/>
                <a:gd name="connsiteX3" fmla="*/ 945573 w 1371601"/>
                <a:gd name="connsiteY3" fmla="*/ 1281891 h 1978083"/>
                <a:gd name="connsiteX4" fmla="*/ 1371601 w 1371601"/>
                <a:gd name="connsiteY4" fmla="*/ 1292284 h 1978083"/>
                <a:gd name="connsiteX0" fmla="*/ 0 w 1371601"/>
                <a:gd name="connsiteY0" fmla="*/ 1980876 h 1980876"/>
                <a:gd name="connsiteX1" fmla="*/ 342900 w 1371601"/>
                <a:gd name="connsiteY1" fmla="*/ 1752275 h 1980876"/>
                <a:gd name="connsiteX2" fmla="*/ 633846 w 1371601"/>
                <a:gd name="connsiteY2" fmla="*/ 6603 h 1980876"/>
                <a:gd name="connsiteX3" fmla="*/ 872836 w 1371601"/>
                <a:gd name="connsiteY3" fmla="*/ 1159993 h 1980876"/>
                <a:gd name="connsiteX4" fmla="*/ 1371601 w 1371601"/>
                <a:gd name="connsiteY4" fmla="*/ 1295077 h 1980876"/>
                <a:gd name="connsiteX0" fmla="*/ 0 w 1371601"/>
                <a:gd name="connsiteY0" fmla="*/ 1978525 h 1978525"/>
                <a:gd name="connsiteX1" fmla="*/ 363682 w 1371601"/>
                <a:gd name="connsiteY1" fmla="*/ 1625234 h 1978525"/>
                <a:gd name="connsiteX2" fmla="*/ 633846 w 1371601"/>
                <a:gd name="connsiteY2" fmla="*/ 4252 h 1978525"/>
                <a:gd name="connsiteX3" fmla="*/ 872836 w 1371601"/>
                <a:gd name="connsiteY3" fmla="*/ 1157642 h 1978525"/>
                <a:gd name="connsiteX4" fmla="*/ 1371601 w 1371601"/>
                <a:gd name="connsiteY4" fmla="*/ 1292726 h 1978525"/>
                <a:gd name="connsiteX0" fmla="*/ 0 w 1413164"/>
                <a:gd name="connsiteY0" fmla="*/ 1895397 h 1895397"/>
                <a:gd name="connsiteX1" fmla="*/ 405245 w 1413164"/>
                <a:gd name="connsiteY1" fmla="*/ 1625234 h 1895397"/>
                <a:gd name="connsiteX2" fmla="*/ 675409 w 1413164"/>
                <a:gd name="connsiteY2" fmla="*/ 4252 h 1895397"/>
                <a:gd name="connsiteX3" fmla="*/ 914399 w 1413164"/>
                <a:gd name="connsiteY3" fmla="*/ 1157642 h 1895397"/>
                <a:gd name="connsiteX4" fmla="*/ 1413164 w 1413164"/>
                <a:gd name="connsiteY4" fmla="*/ 1292726 h 1895397"/>
                <a:gd name="connsiteX0" fmla="*/ 0 w 1267692"/>
                <a:gd name="connsiteY0" fmla="*/ 1895324 h 1895324"/>
                <a:gd name="connsiteX1" fmla="*/ 405245 w 1267692"/>
                <a:gd name="connsiteY1" fmla="*/ 1625161 h 1895324"/>
                <a:gd name="connsiteX2" fmla="*/ 675409 w 1267692"/>
                <a:gd name="connsiteY2" fmla="*/ 4179 h 1895324"/>
                <a:gd name="connsiteX3" fmla="*/ 914399 w 1267692"/>
                <a:gd name="connsiteY3" fmla="*/ 1157569 h 1895324"/>
                <a:gd name="connsiteX4" fmla="*/ 1267692 w 1267692"/>
                <a:gd name="connsiteY4" fmla="*/ 1178353 h 1895324"/>
                <a:gd name="connsiteX0" fmla="*/ 0 w 1267692"/>
                <a:gd name="connsiteY0" fmla="*/ 1897003 h 1897003"/>
                <a:gd name="connsiteX1" fmla="*/ 405245 w 1267692"/>
                <a:gd name="connsiteY1" fmla="*/ 1626840 h 1897003"/>
                <a:gd name="connsiteX2" fmla="*/ 675409 w 1267692"/>
                <a:gd name="connsiteY2" fmla="*/ 5858 h 1897003"/>
                <a:gd name="connsiteX3" fmla="*/ 872835 w 1267692"/>
                <a:gd name="connsiteY3" fmla="*/ 1086511 h 1897003"/>
                <a:gd name="connsiteX4" fmla="*/ 1267692 w 1267692"/>
                <a:gd name="connsiteY4" fmla="*/ 1180032 h 1897003"/>
                <a:gd name="connsiteX0" fmla="*/ 0 w 1267692"/>
                <a:gd name="connsiteY0" fmla="*/ 1897003 h 1897003"/>
                <a:gd name="connsiteX1" fmla="*/ 405245 w 1267692"/>
                <a:gd name="connsiteY1" fmla="*/ 1626840 h 1897003"/>
                <a:gd name="connsiteX2" fmla="*/ 675409 w 1267692"/>
                <a:gd name="connsiteY2" fmla="*/ 5858 h 1897003"/>
                <a:gd name="connsiteX3" fmla="*/ 872835 w 1267692"/>
                <a:gd name="connsiteY3" fmla="*/ 1086511 h 1897003"/>
                <a:gd name="connsiteX4" fmla="*/ 1267692 w 1267692"/>
                <a:gd name="connsiteY4" fmla="*/ 1180032 h 1897003"/>
                <a:gd name="connsiteX0" fmla="*/ 0 w 1267692"/>
                <a:gd name="connsiteY0" fmla="*/ 1898444 h 1898444"/>
                <a:gd name="connsiteX1" fmla="*/ 405245 w 1267692"/>
                <a:gd name="connsiteY1" fmla="*/ 1628281 h 1898444"/>
                <a:gd name="connsiteX2" fmla="*/ 675409 w 1267692"/>
                <a:gd name="connsiteY2" fmla="*/ 7299 h 1898444"/>
                <a:gd name="connsiteX3" fmla="*/ 924790 w 1267692"/>
                <a:gd name="connsiteY3" fmla="*/ 1035997 h 1898444"/>
                <a:gd name="connsiteX4" fmla="*/ 1267692 w 1267692"/>
                <a:gd name="connsiteY4" fmla="*/ 1181473 h 189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692" h="1898444">
                  <a:moveTo>
                    <a:pt x="0" y="1898444"/>
                  </a:moveTo>
                  <a:cubicBezTo>
                    <a:pt x="36367" y="1881125"/>
                    <a:pt x="292677" y="1943472"/>
                    <a:pt x="405245" y="1628281"/>
                  </a:cubicBezTo>
                  <a:cubicBezTo>
                    <a:pt x="517813" y="1313090"/>
                    <a:pt x="588818" y="106013"/>
                    <a:pt x="675409" y="7299"/>
                  </a:cubicBezTo>
                  <a:cubicBezTo>
                    <a:pt x="762000" y="-91415"/>
                    <a:pt x="826076" y="840301"/>
                    <a:pt x="924790" y="1035997"/>
                  </a:cubicBezTo>
                  <a:cubicBezTo>
                    <a:pt x="1023504" y="1231693"/>
                    <a:pt x="1119188" y="1239921"/>
                    <a:pt x="1267692" y="118147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Freeform 85">
              <a:extLst>
                <a:ext uri="{FF2B5EF4-FFF2-40B4-BE49-F238E27FC236}">
                  <a16:creationId xmlns:a16="http://schemas.microsoft.com/office/drawing/2014/main" id="{AE057B82-07B2-413F-858A-1007768D1A5D}"/>
                </a:ext>
              </a:extLst>
            </p:cNvPr>
            <p:cNvSpPr/>
            <p:nvPr/>
          </p:nvSpPr>
          <p:spPr>
            <a:xfrm>
              <a:off x="4898779" y="2030059"/>
              <a:ext cx="1414709" cy="1791997"/>
            </a:xfrm>
            <a:custGeom>
              <a:avLst/>
              <a:gdLst>
                <a:gd name="connsiteX0" fmla="*/ 0 w 1278081"/>
                <a:gd name="connsiteY0" fmla="*/ 1975474 h 2096390"/>
                <a:gd name="connsiteX1" fmla="*/ 311727 w 1278081"/>
                <a:gd name="connsiteY1" fmla="*/ 1881956 h 2096390"/>
                <a:gd name="connsiteX2" fmla="*/ 685800 w 1278081"/>
                <a:gd name="connsiteY2" fmla="*/ 1201 h 2096390"/>
                <a:gd name="connsiteX3" fmla="*/ 976745 w 1278081"/>
                <a:gd name="connsiteY3" fmla="*/ 1601401 h 2096390"/>
                <a:gd name="connsiteX4" fmla="*/ 1278081 w 1278081"/>
                <a:gd name="connsiteY4" fmla="*/ 1892347 h 2096390"/>
                <a:gd name="connsiteX5" fmla="*/ 1278081 w 1278081"/>
                <a:gd name="connsiteY5" fmla="*/ 1892347 h 2096390"/>
                <a:gd name="connsiteX0" fmla="*/ 0 w 1309254"/>
                <a:gd name="connsiteY0" fmla="*/ 2006646 h 2114029"/>
                <a:gd name="connsiteX1" fmla="*/ 342900 w 1309254"/>
                <a:gd name="connsiteY1" fmla="*/ 1881956 h 2114029"/>
                <a:gd name="connsiteX2" fmla="*/ 716973 w 1309254"/>
                <a:gd name="connsiteY2" fmla="*/ 1201 h 2114029"/>
                <a:gd name="connsiteX3" fmla="*/ 1007918 w 1309254"/>
                <a:gd name="connsiteY3" fmla="*/ 1601401 h 2114029"/>
                <a:gd name="connsiteX4" fmla="*/ 1309254 w 1309254"/>
                <a:gd name="connsiteY4" fmla="*/ 1892347 h 2114029"/>
                <a:gd name="connsiteX5" fmla="*/ 1309254 w 1309254"/>
                <a:gd name="connsiteY5" fmla="*/ 1892347 h 2114029"/>
                <a:gd name="connsiteX0" fmla="*/ 0 w 1309254"/>
                <a:gd name="connsiteY0" fmla="*/ 2006646 h 2041808"/>
                <a:gd name="connsiteX1" fmla="*/ 342900 w 1309254"/>
                <a:gd name="connsiteY1" fmla="*/ 1881956 h 2041808"/>
                <a:gd name="connsiteX2" fmla="*/ 716973 w 1309254"/>
                <a:gd name="connsiteY2" fmla="*/ 1201 h 2041808"/>
                <a:gd name="connsiteX3" fmla="*/ 1007918 w 1309254"/>
                <a:gd name="connsiteY3" fmla="*/ 1601401 h 2041808"/>
                <a:gd name="connsiteX4" fmla="*/ 1309254 w 1309254"/>
                <a:gd name="connsiteY4" fmla="*/ 1892347 h 2041808"/>
                <a:gd name="connsiteX5" fmla="*/ 1309254 w 1309254"/>
                <a:gd name="connsiteY5" fmla="*/ 1892347 h 2041808"/>
                <a:gd name="connsiteX0" fmla="*/ 0 w 1309254"/>
                <a:gd name="connsiteY0" fmla="*/ 2006646 h 2006646"/>
                <a:gd name="connsiteX1" fmla="*/ 342900 w 1309254"/>
                <a:gd name="connsiteY1" fmla="*/ 1881956 h 2006646"/>
                <a:gd name="connsiteX2" fmla="*/ 716973 w 1309254"/>
                <a:gd name="connsiteY2" fmla="*/ 1201 h 2006646"/>
                <a:gd name="connsiteX3" fmla="*/ 1007918 w 1309254"/>
                <a:gd name="connsiteY3" fmla="*/ 1601401 h 2006646"/>
                <a:gd name="connsiteX4" fmla="*/ 1309254 w 1309254"/>
                <a:gd name="connsiteY4" fmla="*/ 1892347 h 2006646"/>
                <a:gd name="connsiteX5" fmla="*/ 1309254 w 1309254"/>
                <a:gd name="connsiteY5" fmla="*/ 1892347 h 2006646"/>
                <a:gd name="connsiteX0" fmla="*/ 0 w 1309254"/>
                <a:gd name="connsiteY0" fmla="*/ 2006646 h 2006646"/>
                <a:gd name="connsiteX1" fmla="*/ 342900 w 1309254"/>
                <a:gd name="connsiteY1" fmla="*/ 1881956 h 2006646"/>
                <a:gd name="connsiteX2" fmla="*/ 716973 w 1309254"/>
                <a:gd name="connsiteY2" fmla="*/ 1201 h 2006646"/>
                <a:gd name="connsiteX3" fmla="*/ 1007918 w 1309254"/>
                <a:gd name="connsiteY3" fmla="*/ 1601401 h 2006646"/>
                <a:gd name="connsiteX4" fmla="*/ 1309254 w 1309254"/>
                <a:gd name="connsiteY4" fmla="*/ 1892347 h 2006646"/>
                <a:gd name="connsiteX5" fmla="*/ 1309254 w 1309254"/>
                <a:gd name="connsiteY5" fmla="*/ 1892347 h 2006646"/>
                <a:gd name="connsiteX0" fmla="*/ 0 w 1309254"/>
                <a:gd name="connsiteY0" fmla="*/ 2006646 h 2006646"/>
                <a:gd name="connsiteX1" fmla="*/ 342900 w 1309254"/>
                <a:gd name="connsiteY1" fmla="*/ 1881956 h 2006646"/>
                <a:gd name="connsiteX2" fmla="*/ 716973 w 1309254"/>
                <a:gd name="connsiteY2" fmla="*/ 1201 h 2006646"/>
                <a:gd name="connsiteX3" fmla="*/ 1007918 w 1309254"/>
                <a:gd name="connsiteY3" fmla="*/ 1601401 h 2006646"/>
                <a:gd name="connsiteX4" fmla="*/ 1309254 w 1309254"/>
                <a:gd name="connsiteY4" fmla="*/ 1892347 h 2006646"/>
                <a:gd name="connsiteX5" fmla="*/ 1309254 w 1309254"/>
                <a:gd name="connsiteY5" fmla="*/ 1892347 h 2006646"/>
                <a:gd name="connsiteX0" fmla="*/ 0 w 1309254"/>
                <a:gd name="connsiteY0" fmla="*/ 2005452 h 2005452"/>
                <a:gd name="connsiteX1" fmla="*/ 374073 w 1309254"/>
                <a:gd name="connsiteY1" fmla="*/ 1620989 h 2005452"/>
                <a:gd name="connsiteX2" fmla="*/ 716973 w 1309254"/>
                <a:gd name="connsiteY2" fmla="*/ 7 h 2005452"/>
                <a:gd name="connsiteX3" fmla="*/ 1007918 w 1309254"/>
                <a:gd name="connsiteY3" fmla="*/ 1600207 h 2005452"/>
                <a:gd name="connsiteX4" fmla="*/ 1309254 w 1309254"/>
                <a:gd name="connsiteY4" fmla="*/ 1891153 h 2005452"/>
                <a:gd name="connsiteX5" fmla="*/ 1309254 w 1309254"/>
                <a:gd name="connsiteY5" fmla="*/ 1891153 h 2005452"/>
                <a:gd name="connsiteX0" fmla="*/ 0 w 1309254"/>
                <a:gd name="connsiteY0" fmla="*/ 2005452 h 2005452"/>
                <a:gd name="connsiteX1" fmla="*/ 374073 w 1309254"/>
                <a:gd name="connsiteY1" fmla="*/ 1620989 h 2005452"/>
                <a:gd name="connsiteX2" fmla="*/ 716973 w 1309254"/>
                <a:gd name="connsiteY2" fmla="*/ 7 h 2005452"/>
                <a:gd name="connsiteX3" fmla="*/ 1007918 w 1309254"/>
                <a:gd name="connsiteY3" fmla="*/ 1600207 h 2005452"/>
                <a:gd name="connsiteX4" fmla="*/ 1309254 w 1309254"/>
                <a:gd name="connsiteY4" fmla="*/ 1891153 h 2005452"/>
                <a:gd name="connsiteX5" fmla="*/ 1309254 w 1309254"/>
                <a:gd name="connsiteY5" fmla="*/ 1891153 h 2005452"/>
                <a:gd name="connsiteX0" fmla="*/ 0 w 1309254"/>
                <a:gd name="connsiteY0" fmla="*/ 2005452 h 2005452"/>
                <a:gd name="connsiteX1" fmla="*/ 374073 w 1309254"/>
                <a:gd name="connsiteY1" fmla="*/ 1620989 h 2005452"/>
                <a:gd name="connsiteX2" fmla="*/ 716973 w 1309254"/>
                <a:gd name="connsiteY2" fmla="*/ 7 h 2005452"/>
                <a:gd name="connsiteX3" fmla="*/ 1007918 w 1309254"/>
                <a:gd name="connsiteY3" fmla="*/ 1600207 h 2005452"/>
                <a:gd name="connsiteX4" fmla="*/ 1309254 w 1309254"/>
                <a:gd name="connsiteY4" fmla="*/ 1891153 h 2005452"/>
                <a:gd name="connsiteX5" fmla="*/ 1309254 w 1309254"/>
                <a:gd name="connsiteY5" fmla="*/ 1891153 h 2005452"/>
                <a:gd name="connsiteX0" fmla="*/ 0 w 1309254"/>
                <a:gd name="connsiteY0" fmla="*/ 2005777 h 2005777"/>
                <a:gd name="connsiteX1" fmla="*/ 426027 w 1309254"/>
                <a:gd name="connsiteY1" fmla="*/ 1746004 h 2005777"/>
                <a:gd name="connsiteX2" fmla="*/ 716973 w 1309254"/>
                <a:gd name="connsiteY2" fmla="*/ 332 h 2005777"/>
                <a:gd name="connsiteX3" fmla="*/ 1007918 w 1309254"/>
                <a:gd name="connsiteY3" fmla="*/ 1600532 h 2005777"/>
                <a:gd name="connsiteX4" fmla="*/ 1309254 w 1309254"/>
                <a:gd name="connsiteY4" fmla="*/ 1891478 h 2005777"/>
                <a:gd name="connsiteX5" fmla="*/ 1309254 w 1309254"/>
                <a:gd name="connsiteY5" fmla="*/ 1891478 h 2005777"/>
                <a:gd name="connsiteX0" fmla="*/ 0 w 1309254"/>
                <a:gd name="connsiteY0" fmla="*/ 2005777 h 2005777"/>
                <a:gd name="connsiteX1" fmla="*/ 426027 w 1309254"/>
                <a:gd name="connsiteY1" fmla="*/ 1746004 h 2005777"/>
                <a:gd name="connsiteX2" fmla="*/ 716973 w 1309254"/>
                <a:gd name="connsiteY2" fmla="*/ 332 h 2005777"/>
                <a:gd name="connsiteX3" fmla="*/ 1007918 w 1309254"/>
                <a:gd name="connsiteY3" fmla="*/ 1600532 h 2005777"/>
                <a:gd name="connsiteX4" fmla="*/ 1309254 w 1309254"/>
                <a:gd name="connsiteY4" fmla="*/ 1891478 h 2005777"/>
                <a:gd name="connsiteX5" fmla="*/ 1309254 w 1309254"/>
                <a:gd name="connsiteY5" fmla="*/ 1891478 h 2005777"/>
                <a:gd name="connsiteX0" fmla="*/ 0 w 1226127"/>
                <a:gd name="connsiteY0" fmla="*/ 1974605 h 1981464"/>
                <a:gd name="connsiteX1" fmla="*/ 342900 w 1226127"/>
                <a:gd name="connsiteY1" fmla="*/ 1746004 h 1981464"/>
                <a:gd name="connsiteX2" fmla="*/ 633846 w 1226127"/>
                <a:gd name="connsiteY2" fmla="*/ 332 h 1981464"/>
                <a:gd name="connsiteX3" fmla="*/ 924791 w 1226127"/>
                <a:gd name="connsiteY3" fmla="*/ 1600532 h 1981464"/>
                <a:gd name="connsiteX4" fmla="*/ 1226127 w 1226127"/>
                <a:gd name="connsiteY4" fmla="*/ 1891478 h 1981464"/>
                <a:gd name="connsiteX5" fmla="*/ 1226127 w 1226127"/>
                <a:gd name="connsiteY5" fmla="*/ 1891478 h 1981464"/>
                <a:gd name="connsiteX0" fmla="*/ 0 w 1226127"/>
                <a:gd name="connsiteY0" fmla="*/ 1974605 h 1974605"/>
                <a:gd name="connsiteX1" fmla="*/ 342900 w 1226127"/>
                <a:gd name="connsiteY1" fmla="*/ 1746004 h 1974605"/>
                <a:gd name="connsiteX2" fmla="*/ 633846 w 1226127"/>
                <a:gd name="connsiteY2" fmla="*/ 332 h 1974605"/>
                <a:gd name="connsiteX3" fmla="*/ 924791 w 1226127"/>
                <a:gd name="connsiteY3" fmla="*/ 1600532 h 1974605"/>
                <a:gd name="connsiteX4" fmla="*/ 1226127 w 1226127"/>
                <a:gd name="connsiteY4" fmla="*/ 1891478 h 1974605"/>
                <a:gd name="connsiteX5" fmla="*/ 1226127 w 1226127"/>
                <a:gd name="connsiteY5" fmla="*/ 1891478 h 1974605"/>
                <a:gd name="connsiteX0" fmla="*/ 0 w 1433946"/>
                <a:gd name="connsiteY0" fmla="*/ 1974605 h 2068124"/>
                <a:gd name="connsiteX1" fmla="*/ 342900 w 1433946"/>
                <a:gd name="connsiteY1" fmla="*/ 1746004 h 2068124"/>
                <a:gd name="connsiteX2" fmla="*/ 633846 w 1433946"/>
                <a:gd name="connsiteY2" fmla="*/ 332 h 2068124"/>
                <a:gd name="connsiteX3" fmla="*/ 924791 w 1433946"/>
                <a:gd name="connsiteY3" fmla="*/ 1600532 h 2068124"/>
                <a:gd name="connsiteX4" fmla="*/ 1226127 w 1433946"/>
                <a:gd name="connsiteY4" fmla="*/ 1891478 h 2068124"/>
                <a:gd name="connsiteX5" fmla="*/ 1433946 w 1433946"/>
                <a:gd name="connsiteY5" fmla="*/ 2068124 h 2068124"/>
                <a:gd name="connsiteX0" fmla="*/ 0 w 1683327"/>
                <a:gd name="connsiteY0" fmla="*/ 1974605 h 1974605"/>
                <a:gd name="connsiteX1" fmla="*/ 342900 w 1683327"/>
                <a:gd name="connsiteY1" fmla="*/ 1746004 h 1974605"/>
                <a:gd name="connsiteX2" fmla="*/ 633846 w 1683327"/>
                <a:gd name="connsiteY2" fmla="*/ 332 h 1974605"/>
                <a:gd name="connsiteX3" fmla="*/ 924791 w 1683327"/>
                <a:gd name="connsiteY3" fmla="*/ 1600532 h 1974605"/>
                <a:gd name="connsiteX4" fmla="*/ 1226127 w 1683327"/>
                <a:gd name="connsiteY4" fmla="*/ 1891478 h 1974605"/>
                <a:gd name="connsiteX5" fmla="*/ 1683327 w 1683327"/>
                <a:gd name="connsiteY5" fmla="*/ 1662878 h 1974605"/>
                <a:gd name="connsiteX0" fmla="*/ 0 w 1537855"/>
                <a:gd name="connsiteY0" fmla="*/ 1974605 h 2068124"/>
                <a:gd name="connsiteX1" fmla="*/ 342900 w 1537855"/>
                <a:gd name="connsiteY1" fmla="*/ 1746004 h 2068124"/>
                <a:gd name="connsiteX2" fmla="*/ 633846 w 1537855"/>
                <a:gd name="connsiteY2" fmla="*/ 332 h 2068124"/>
                <a:gd name="connsiteX3" fmla="*/ 924791 w 1537855"/>
                <a:gd name="connsiteY3" fmla="*/ 1600532 h 2068124"/>
                <a:gd name="connsiteX4" fmla="*/ 1226127 w 1537855"/>
                <a:gd name="connsiteY4" fmla="*/ 1891478 h 2068124"/>
                <a:gd name="connsiteX5" fmla="*/ 1537855 w 1537855"/>
                <a:gd name="connsiteY5" fmla="*/ 2068124 h 2068124"/>
                <a:gd name="connsiteX0" fmla="*/ 0 w 1537855"/>
                <a:gd name="connsiteY0" fmla="*/ 1974612 h 2068131"/>
                <a:gd name="connsiteX1" fmla="*/ 342900 w 1537855"/>
                <a:gd name="connsiteY1" fmla="*/ 1746011 h 2068131"/>
                <a:gd name="connsiteX2" fmla="*/ 633846 w 1537855"/>
                <a:gd name="connsiteY2" fmla="*/ 339 h 2068131"/>
                <a:gd name="connsiteX3" fmla="*/ 924791 w 1537855"/>
                <a:gd name="connsiteY3" fmla="*/ 1600539 h 2068131"/>
                <a:gd name="connsiteX4" fmla="*/ 1537855 w 1537855"/>
                <a:gd name="connsiteY4" fmla="*/ 2068131 h 2068131"/>
                <a:gd name="connsiteX0" fmla="*/ 0 w 1537855"/>
                <a:gd name="connsiteY0" fmla="*/ 1974595 h 2068114"/>
                <a:gd name="connsiteX1" fmla="*/ 342900 w 1537855"/>
                <a:gd name="connsiteY1" fmla="*/ 1745994 h 2068114"/>
                <a:gd name="connsiteX2" fmla="*/ 633846 w 1537855"/>
                <a:gd name="connsiteY2" fmla="*/ 322 h 2068114"/>
                <a:gd name="connsiteX3" fmla="*/ 924791 w 1537855"/>
                <a:gd name="connsiteY3" fmla="*/ 1600522 h 2068114"/>
                <a:gd name="connsiteX4" fmla="*/ 1537855 w 1537855"/>
                <a:gd name="connsiteY4" fmla="*/ 2068114 h 2068114"/>
                <a:gd name="connsiteX0" fmla="*/ 0 w 1340428"/>
                <a:gd name="connsiteY0" fmla="*/ 1974607 h 1974607"/>
                <a:gd name="connsiteX1" fmla="*/ 342900 w 1340428"/>
                <a:gd name="connsiteY1" fmla="*/ 1746006 h 1974607"/>
                <a:gd name="connsiteX2" fmla="*/ 633846 w 1340428"/>
                <a:gd name="connsiteY2" fmla="*/ 334 h 1974607"/>
                <a:gd name="connsiteX3" fmla="*/ 924791 w 1340428"/>
                <a:gd name="connsiteY3" fmla="*/ 1600534 h 1974607"/>
                <a:gd name="connsiteX4" fmla="*/ 1340428 w 1340428"/>
                <a:gd name="connsiteY4" fmla="*/ 1933044 h 1974607"/>
                <a:gd name="connsiteX0" fmla="*/ 0 w 1340428"/>
                <a:gd name="connsiteY0" fmla="*/ 1974607 h 1974607"/>
                <a:gd name="connsiteX1" fmla="*/ 342900 w 1340428"/>
                <a:gd name="connsiteY1" fmla="*/ 1746006 h 1974607"/>
                <a:gd name="connsiteX2" fmla="*/ 633846 w 1340428"/>
                <a:gd name="connsiteY2" fmla="*/ 334 h 1974607"/>
                <a:gd name="connsiteX3" fmla="*/ 924791 w 1340428"/>
                <a:gd name="connsiteY3" fmla="*/ 1600534 h 1974607"/>
                <a:gd name="connsiteX4" fmla="*/ 1340428 w 1340428"/>
                <a:gd name="connsiteY4" fmla="*/ 1933044 h 1974607"/>
                <a:gd name="connsiteX0" fmla="*/ 0 w 1340428"/>
                <a:gd name="connsiteY0" fmla="*/ 1974607 h 1974607"/>
                <a:gd name="connsiteX1" fmla="*/ 342900 w 1340428"/>
                <a:gd name="connsiteY1" fmla="*/ 1746006 h 1974607"/>
                <a:gd name="connsiteX2" fmla="*/ 633846 w 1340428"/>
                <a:gd name="connsiteY2" fmla="*/ 334 h 1974607"/>
                <a:gd name="connsiteX3" fmla="*/ 924791 w 1340428"/>
                <a:gd name="connsiteY3" fmla="*/ 1600534 h 1974607"/>
                <a:gd name="connsiteX4" fmla="*/ 1340428 w 1340428"/>
                <a:gd name="connsiteY4" fmla="*/ 1933044 h 1974607"/>
                <a:gd name="connsiteX0" fmla="*/ 0 w 1340428"/>
                <a:gd name="connsiteY0" fmla="*/ 1983233 h 1983233"/>
                <a:gd name="connsiteX1" fmla="*/ 342900 w 1340428"/>
                <a:gd name="connsiteY1" fmla="*/ 1754632 h 1983233"/>
                <a:gd name="connsiteX2" fmla="*/ 633846 w 1340428"/>
                <a:gd name="connsiteY2" fmla="*/ 8960 h 1983233"/>
                <a:gd name="connsiteX3" fmla="*/ 1101437 w 1340428"/>
                <a:gd name="connsiteY3" fmla="*/ 1110396 h 1983233"/>
                <a:gd name="connsiteX4" fmla="*/ 1340428 w 1340428"/>
                <a:gd name="connsiteY4" fmla="*/ 1941670 h 1983233"/>
                <a:gd name="connsiteX0" fmla="*/ 0 w 1485900"/>
                <a:gd name="connsiteY0" fmla="*/ 1982434 h 1982434"/>
                <a:gd name="connsiteX1" fmla="*/ 342900 w 1485900"/>
                <a:gd name="connsiteY1" fmla="*/ 1753833 h 1982434"/>
                <a:gd name="connsiteX2" fmla="*/ 633846 w 1485900"/>
                <a:gd name="connsiteY2" fmla="*/ 8161 h 1982434"/>
                <a:gd name="connsiteX3" fmla="*/ 1101437 w 1485900"/>
                <a:gd name="connsiteY3" fmla="*/ 1109597 h 1982434"/>
                <a:gd name="connsiteX4" fmla="*/ 1485900 w 1485900"/>
                <a:gd name="connsiteY4" fmla="*/ 1358980 h 1982434"/>
                <a:gd name="connsiteX0" fmla="*/ 0 w 1485900"/>
                <a:gd name="connsiteY0" fmla="*/ 1974364 h 1974364"/>
                <a:gd name="connsiteX1" fmla="*/ 270164 w 1485900"/>
                <a:gd name="connsiteY1" fmla="*/ 1163872 h 1974364"/>
                <a:gd name="connsiteX2" fmla="*/ 633846 w 1485900"/>
                <a:gd name="connsiteY2" fmla="*/ 91 h 1974364"/>
                <a:gd name="connsiteX3" fmla="*/ 1101437 w 1485900"/>
                <a:gd name="connsiteY3" fmla="*/ 1101527 h 1974364"/>
                <a:gd name="connsiteX4" fmla="*/ 1485900 w 1485900"/>
                <a:gd name="connsiteY4" fmla="*/ 1350910 h 1974364"/>
                <a:gd name="connsiteX0" fmla="*/ 0 w 1631373"/>
                <a:gd name="connsiteY0" fmla="*/ 1195046 h 1350910"/>
                <a:gd name="connsiteX1" fmla="*/ 415637 w 1631373"/>
                <a:gd name="connsiteY1" fmla="*/ 1163872 h 1350910"/>
                <a:gd name="connsiteX2" fmla="*/ 779319 w 1631373"/>
                <a:gd name="connsiteY2" fmla="*/ 91 h 1350910"/>
                <a:gd name="connsiteX3" fmla="*/ 1246910 w 1631373"/>
                <a:gd name="connsiteY3" fmla="*/ 1101527 h 1350910"/>
                <a:gd name="connsiteX4" fmla="*/ 1631373 w 1631373"/>
                <a:gd name="connsiteY4" fmla="*/ 1350910 h 1350910"/>
                <a:gd name="connsiteX0" fmla="*/ 0 w 1724891"/>
                <a:gd name="connsiteY0" fmla="*/ 1195045 h 1288564"/>
                <a:gd name="connsiteX1" fmla="*/ 415637 w 1724891"/>
                <a:gd name="connsiteY1" fmla="*/ 1163871 h 1288564"/>
                <a:gd name="connsiteX2" fmla="*/ 779319 w 1724891"/>
                <a:gd name="connsiteY2" fmla="*/ 90 h 1288564"/>
                <a:gd name="connsiteX3" fmla="*/ 1246910 w 1724891"/>
                <a:gd name="connsiteY3" fmla="*/ 1101526 h 1288564"/>
                <a:gd name="connsiteX4" fmla="*/ 1724891 w 1724891"/>
                <a:gd name="connsiteY4" fmla="*/ 1288564 h 1288564"/>
                <a:gd name="connsiteX0" fmla="*/ 0 w 1724891"/>
                <a:gd name="connsiteY0" fmla="*/ 1195045 h 1323715"/>
                <a:gd name="connsiteX1" fmla="*/ 415637 w 1724891"/>
                <a:gd name="connsiteY1" fmla="*/ 1163871 h 1323715"/>
                <a:gd name="connsiteX2" fmla="*/ 779319 w 1724891"/>
                <a:gd name="connsiteY2" fmla="*/ 90 h 1323715"/>
                <a:gd name="connsiteX3" fmla="*/ 1246910 w 1724891"/>
                <a:gd name="connsiteY3" fmla="*/ 1101526 h 1323715"/>
                <a:gd name="connsiteX4" fmla="*/ 1724891 w 1724891"/>
                <a:gd name="connsiteY4" fmla="*/ 1288564 h 1323715"/>
                <a:gd name="connsiteX0" fmla="*/ 0 w 1724891"/>
                <a:gd name="connsiteY0" fmla="*/ 1195045 h 1323715"/>
                <a:gd name="connsiteX1" fmla="*/ 415637 w 1724891"/>
                <a:gd name="connsiteY1" fmla="*/ 1163871 h 1323715"/>
                <a:gd name="connsiteX2" fmla="*/ 862446 w 1724891"/>
                <a:gd name="connsiteY2" fmla="*/ 90 h 1323715"/>
                <a:gd name="connsiteX3" fmla="*/ 1246910 w 1724891"/>
                <a:gd name="connsiteY3" fmla="*/ 1101526 h 1323715"/>
                <a:gd name="connsiteX4" fmla="*/ 1724891 w 1724891"/>
                <a:gd name="connsiteY4" fmla="*/ 1288564 h 1323715"/>
                <a:gd name="connsiteX0" fmla="*/ 0 w 1652155"/>
                <a:gd name="connsiteY0" fmla="*/ 1195045 h 1350010"/>
                <a:gd name="connsiteX1" fmla="*/ 415637 w 1652155"/>
                <a:gd name="connsiteY1" fmla="*/ 1163871 h 1350010"/>
                <a:gd name="connsiteX2" fmla="*/ 862446 w 1652155"/>
                <a:gd name="connsiteY2" fmla="*/ 90 h 1350010"/>
                <a:gd name="connsiteX3" fmla="*/ 1246910 w 1652155"/>
                <a:gd name="connsiteY3" fmla="*/ 1101526 h 1350010"/>
                <a:gd name="connsiteX4" fmla="*/ 1652155 w 1652155"/>
                <a:gd name="connsiteY4" fmla="*/ 1319736 h 1350010"/>
                <a:gd name="connsiteX0" fmla="*/ 0 w 1652155"/>
                <a:gd name="connsiteY0" fmla="*/ 1195671 h 1459334"/>
                <a:gd name="connsiteX1" fmla="*/ 415637 w 1652155"/>
                <a:gd name="connsiteY1" fmla="*/ 1164497 h 1459334"/>
                <a:gd name="connsiteX2" fmla="*/ 862446 w 1652155"/>
                <a:gd name="connsiteY2" fmla="*/ 716 h 1459334"/>
                <a:gd name="connsiteX3" fmla="*/ 987137 w 1652155"/>
                <a:gd name="connsiteY3" fmla="*/ 1351534 h 1459334"/>
                <a:gd name="connsiteX4" fmla="*/ 1652155 w 1652155"/>
                <a:gd name="connsiteY4" fmla="*/ 1320362 h 1459334"/>
                <a:gd name="connsiteX0" fmla="*/ 0 w 1423555"/>
                <a:gd name="connsiteY0" fmla="*/ 1195671 h 1784573"/>
                <a:gd name="connsiteX1" fmla="*/ 415637 w 1423555"/>
                <a:gd name="connsiteY1" fmla="*/ 1164497 h 1784573"/>
                <a:gd name="connsiteX2" fmla="*/ 862446 w 1423555"/>
                <a:gd name="connsiteY2" fmla="*/ 716 h 1784573"/>
                <a:gd name="connsiteX3" fmla="*/ 987137 w 1423555"/>
                <a:gd name="connsiteY3" fmla="*/ 1351534 h 1784573"/>
                <a:gd name="connsiteX4" fmla="*/ 1423555 w 1423555"/>
                <a:gd name="connsiteY4" fmla="*/ 1767171 h 1784573"/>
                <a:gd name="connsiteX0" fmla="*/ 0 w 1423555"/>
                <a:gd name="connsiteY0" fmla="*/ 1196525 h 1793301"/>
                <a:gd name="connsiteX1" fmla="*/ 415637 w 1423555"/>
                <a:gd name="connsiteY1" fmla="*/ 1165351 h 1793301"/>
                <a:gd name="connsiteX2" fmla="*/ 862446 w 1423555"/>
                <a:gd name="connsiteY2" fmla="*/ 1570 h 1793301"/>
                <a:gd name="connsiteX3" fmla="*/ 987137 w 1423555"/>
                <a:gd name="connsiteY3" fmla="*/ 1445906 h 1793301"/>
                <a:gd name="connsiteX4" fmla="*/ 1423555 w 1423555"/>
                <a:gd name="connsiteY4" fmla="*/ 1768025 h 1793301"/>
                <a:gd name="connsiteX0" fmla="*/ 0 w 1475509"/>
                <a:gd name="connsiteY0" fmla="*/ 1196525 h 1812168"/>
                <a:gd name="connsiteX1" fmla="*/ 415637 w 1475509"/>
                <a:gd name="connsiteY1" fmla="*/ 1165351 h 1812168"/>
                <a:gd name="connsiteX2" fmla="*/ 862446 w 1475509"/>
                <a:gd name="connsiteY2" fmla="*/ 1570 h 1812168"/>
                <a:gd name="connsiteX3" fmla="*/ 987137 w 1475509"/>
                <a:gd name="connsiteY3" fmla="*/ 1445906 h 1812168"/>
                <a:gd name="connsiteX4" fmla="*/ 1475509 w 1475509"/>
                <a:gd name="connsiteY4" fmla="*/ 1788807 h 1812168"/>
                <a:gd name="connsiteX0" fmla="*/ 0 w 1413163"/>
                <a:gd name="connsiteY0" fmla="*/ 999051 h 1812121"/>
                <a:gd name="connsiteX1" fmla="*/ 353291 w 1413163"/>
                <a:gd name="connsiteY1" fmla="*/ 1165304 h 1812121"/>
                <a:gd name="connsiteX2" fmla="*/ 800100 w 1413163"/>
                <a:gd name="connsiteY2" fmla="*/ 1523 h 1812121"/>
                <a:gd name="connsiteX3" fmla="*/ 924791 w 1413163"/>
                <a:gd name="connsiteY3" fmla="*/ 1445859 h 1812121"/>
                <a:gd name="connsiteX4" fmla="*/ 1413163 w 1413163"/>
                <a:gd name="connsiteY4" fmla="*/ 1788760 h 1812121"/>
                <a:gd name="connsiteX0" fmla="*/ 1905 w 1415068"/>
                <a:gd name="connsiteY0" fmla="*/ 999051 h 1812121"/>
                <a:gd name="connsiteX1" fmla="*/ 355196 w 1415068"/>
                <a:gd name="connsiteY1" fmla="*/ 1165304 h 1812121"/>
                <a:gd name="connsiteX2" fmla="*/ 802005 w 1415068"/>
                <a:gd name="connsiteY2" fmla="*/ 1523 h 1812121"/>
                <a:gd name="connsiteX3" fmla="*/ 926696 w 1415068"/>
                <a:gd name="connsiteY3" fmla="*/ 1445859 h 1812121"/>
                <a:gd name="connsiteX4" fmla="*/ 1415068 w 1415068"/>
                <a:gd name="connsiteY4" fmla="*/ 1788760 h 1812121"/>
                <a:gd name="connsiteX0" fmla="*/ 1546 w 1414709"/>
                <a:gd name="connsiteY0" fmla="*/ 999743 h 1812813"/>
                <a:gd name="connsiteX1" fmla="*/ 417182 w 1414709"/>
                <a:gd name="connsiteY1" fmla="*/ 1114041 h 1812813"/>
                <a:gd name="connsiteX2" fmla="*/ 801646 w 1414709"/>
                <a:gd name="connsiteY2" fmla="*/ 2215 h 1812813"/>
                <a:gd name="connsiteX3" fmla="*/ 926337 w 1414709"/>
                <a:gd name="connsiteY3" fmla="*/ 1446551 h 1812813"/>
                <a:gd name="connsiteX4" fmla="*/ 1414709 w 1414709"/>
                <a:gd name="connsiteY4" fmla="*/ 1789452 h 1812813"/>
                <a:gd name="connsiteX0" fmla="*/ 1546 w 1414709"/>
                <a:gd name="connsiteY0" fmla="*/ 999743 h 1791997"/>
                <a:gd name="connsiteX1" fmla="*/ 417182 w 1414709"/>
                <a:gd name="connsiteY1" fmla="*/ 1114041 h 1791997"/>
                <a:gd name="connsiteX2" fmla="*/ 801646 w 1414709"/>
                <a:gd name="connsiteY2" fmla="*/ 2215 h 1791997"/>
                <a:gd name="connsiteX3" fmla="*/ 926337 w 1414709"/>
                <a:gd name="connsiteY3" fmla="*/ 1446551 h 1791997"/>
                <a:gd name="connsiteX4" fmla="*/ 1414709 w 1414709"/>
                <a:gd name="connsiteY4" fmla="*/ 1789452 h 179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709" h="1791997">
                  <a:moveTo>
                    <a:pt x="1546" y="999743"/>
                  </a:moveTo>
                  <a:cubicBezTo>
                    <a:pt x="-24432" y="1117505"/>
                    <a:pt x="283832" y="1280296"/>
                    <a:pt x="417182" y="1114041"/>
                  </a:cubicBezTo>
                  <a:cubicBezTo>
                    <a:pt x="550532" y="947786"/>
                    <a:pt x="716787" y="-53203"/>
                    <a:pt x="801646" y="2215"/>
                  </a:cubicBezTo>
                  <a:cubicBezTo>
                    <a:pt x="886505" y="57633"/>
                    <a:pt x="824160" y="1148678"/>
                    <a:pt x="926337" y="1446551"/>
                  </a:cubicBezTo>
                  <a:cubicBezTo>
                    <a:pt x="1028514" y="1744424"/>
                    <a:pt x="1193468" y="1806337"/>
                    <a:pt x="1414709" y="178945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Freeform 86">
              <a:extLst>
                <a:ext uri="{FF2B5EF4-FFF2-40B4-BE49-F238E27FC236}">
                  <a16:creationId xmlns:a16="http://schemas.microsoft.com/office/drawing/2014/main" id="{D8AE930D-DA57-E811-D26E-970BC944E059}"/>
                </a:ext>
              </a:extLst>
            </p:cNvPr>
            <p:cNvSpPr/>
            <p:nvPr/>
          </p:nvSpPr>
          <p:spPr>
            <a:xfrm rot="10800000" flipV="1">
              <a:off x="7151531" y="1959563"/>
              <a:ext cx="1250730" cy="1929555"/>
            </a:xfrm>
            <a:custGeom>
              <a:avLst/>
              <a:gdLst>
                <a:gd name="connsiteX0" fmla="*/ 0 w 1278081"/>
                <a:gd name="connsiteY0" fmla="*/ 1975474 h 2096390"/>
                <a:gd name="connsiteX1" fmla="*/ 311727 w 1278081"/>
                <a:gd name="connsiteY1" fmla="*/ 1881956 h 2096390"/>
                <a:gd name="connsiteX2" fmla="*/ 685800 w 1278081"/>
                <a:gd name="connsiteY2" fmla="*/ 1201 h 2096390"/>
                <a:gd name="connsiteX3" fmla="*/ 976745 w 1278081"/>
                <a:gd name="connsiteY3" fmla="*/ 1601401 h 2096390"/>
                <a:gd name="connsiteX4" fmla="*/ 1278081 w 1278081"/>
                <a:gd name="connsiteY4" fmla="*/ 1892347 h 2096390"/>
                <a:gd name="connsiteX5" fmla="*/ 1278081 w 1278081"/>
                <a:gd name="connsiteY5" fmla="*/ 1892347 h 2096390"/>
                <a:gd name="connsiteX0" fmla="*/ 0 w 1309254"/>
                <a:gd name="connsiteY0" fmla="*/ 2006646 h 2114029"/>
                <a:gd name="connsiteX1" fmla="*/ 342900 w 1309254"/>
                <a:gd name="connsiteY1" fmla="*/ 1881956 h 2114029"/>
                <a:gd name="connsiteX2" fmla="*/ 716973 w 1309254"/>
                <a:gd name="connsiteY2" fmla="*/ 1201 h 2114029"/>
                <a:gd name="connsiteX3" fmla="*/ 1007918 w 1309254"/>
                <a:gd name="connsiteY3" fmla="*/ 1601401 h 2114029"/>
                <a:gd name="connsiteX4" fmla="*/ 1309254 w 1309254"/>
                <a:gd name="connsiteY4" fmla="*/ 1892347 h 2114029"/>
                <a:gd name="connsiteX5" fmla="*/ 1309254 w 1309254"/>
                <a:gd name="connsiteY5" fmla="*/ 1892347 h 2114029"/>
                <a:gd name="connsiteX0" fmla="*/ 0 w 1309254"/>
                <a:gd name="connsiteY0" fmla="*/ 2006646 h 2041808"/>
                <a:gd name="connsiteX1" fmla="*/ 342900 w 1309254"/>
                <a:gd name="connsiteY1" fmla="*/ 1881956 h 2041808"/>
                <a:gd name="connsiteX2" fmla="*/ 716973 w 1309254"/>
                <a:gd name="connsiteY2" fmla="*/ 1201 h 2041808"/>
                <a:gd name="connsiteX3" fmla="*/ 1007918 w 1309254"/>
                <a:gd name="connsiteY3" fmla="*/ 1601401 h 2041808"/>
                <a:gd name="connsiteX4" fmla="*/ 1309254 w 1309254"/>
                <a:gd name="connsiteY4" fmla="*/ 1892347 h 2041808"/>
                <a:gd name="connsiteX5" fmla="*/ 1309254 w 1309254"/>
                <a:gd name="connsiteY5" fmla="*/ 1892347 h 2041808"/>
                <a:gd name="connsiteX0" fmla="*/ 0 w 1309254"/>
                <a:gd name="connsiteY0" fmla="*/ 2006646 h 2006646"/>
                <a:gd name="connsiteX1" fmla="*/ 342900 w 1309254"/>
                <a:gd name="connsiteY1" fmla="*/ 1881956 h 2006646"/>
                <a:gd name="connsiteX2" fmla="*/ 716973 w 1309254"/>
                <a:gd name="connsiteY2" fmla="*/ 1201 h 2006646"/>
                <a:gd name="connsiteX3" fmla="*/ 1007918 w 1309254"/>
                <a:gd name="connsiteY3" fmla="*/ 1601401 h 2006646"/>
                <a:gd name="connsiteX4" fmla="*/ 1309254 w 1309254"/>
                <a:gd name="connsiteY4" fmla="*/ 1892347 h 2006646"/>
                <a:gd name="connsiteX5" fmla="*/ 1309254 w 1309254"/>
                <a:gd name="connsiteY5" fmla="*/ 1892347 h 2006646"/>
                <a:gd name="connsiteX0" fmla="*/ 0 w 1309254"/>
                <a:gd name="connsiteY0" fmla="*/ 2006646 h 2006646"/>
                <a:gd name="connsiteX1" fmla="*/ 342900 w 1309254"/>
                <a:gd name="connsiteY1" fmla="*/ 1881956 h 2006646"/>
                <a:gd name="connsiteX2" fmla="*/ 716973 w 1309254"/>
                <a:gd name="connsiteY2" fmla="*/ 1201 h 2006646"/>
                <a:gd name="connsiteX3" fmla="*/ 1007918 w 1309254"/>
                <a:gd name="connsiteY3" fmla="*/ 1601401 h 2006646"/>
                <a:gd name="connsiteX4" fmla="*/ 1309254 w 1309254"/>
                <a:gd name="connsiteY4" fmla="*/ 1892347 h 2006646"/>
                <a:gd name="connsiteX5" fmla="*/ 1309254 w 1309254"/>
                <a:gd name="connsiteY5" fmla="*/ 1892347 h 2006646"/>
                <a:gd name="connsiteX0" fmla="*/ 0 w 1309254"/>
                <a:gd name="connsiteY0" fmla="*/ 2006646 h 2006646"/>
                <a:gd name="connsiteX1" fmla="*/ 342900 w 1309254"/>
                <a:gd name="connsiteY1" fmla="*/ 1881956 h 2006646"/>
                <a:gd name="connsiteX2" fmla="*/ 716973 w 1309254"/>
                <a:gd name="connsiteY2" fmla="*/ 1201 h 2006646"/>
                <a:gd name="connsiteX3" fmla="*/ 1007918 w 1309254"/>
                <a:gd name="connsiteY3" fmla="*/ 1601401 h 2006646"/>
                <a:gd name="connsiteX4" fmla="*/ 1309254 w 1309254"/>
                <a:gd name="connsiteY4" fmla="*/ 1892347 h 2006646"/>
                <a:gd name="connsiteX5" fmla="*/ 1309254 w 1309254"/>
                <a:gd name="connsiteY5" fmla="*/ 1892347 h 2006646"/>
                <a:gd name="connsiteX0" fmla="*/ 0 w 1309254"/>
                <a:gd name="connsiteY0" fmla="*/ 2005452 h 2005452"/>
                <a:gd name="connsiteX1" fmla="*/ 374073 w 1309254"/>
                <a:gd name="connsiteY1" fmla="*/ 1620989 h 2005452"/>
                <a:gd name="connsiteX2" fmla="*/ 716973 w 1309254"/>
                <a:gd name="connsiteY2" fmla="*/ 7 h 2005452"/>
                <a:gd name="connsiteX3" fmla="*/ 1007918 w 1309254"/>
                <a:gd name="connsiteY3" fmla="*/ 1600207 h 2005452"/>
                <a:gd name="connsiteX4" fmla="*/ 1309254 w 1309254"/>
                <a:gd name="connsiteY4" fmla="*/ 1891153 h 2005452"/>
                <a:gd name="connsiteX5" fmla="*/ 1309254 w 1309254"/>
                <a:gd name="connsiteY5" fmla="*/ 1891153 h 2005452"/>
                <a:gd name="connsiteX0" fmla="*/ 0 w 1309254"/>
                <a:gd name="connsiteY0" fmla="*/ 2005452 h 2005452"/>
                <a:gd name="connsiteX1" fmla="*/ 374073 w 1309254"/>
                <a:gd name="connsiteY1" fmla="*/ 1620989 h 2005452"/>
                <a:gd name="connsiteX2" fmla="*/ 716973 w 1309254"/>
                <a:gd name="connsiteY2" fmla="*/ 7 h 2005452"/>
                <a:gd name="connsiteX3" fmla="*/ 1007918 w 1309254"/>
                <a:gd name="connsiteY3" fmla="*/ 1600207 h 2005452"/>
                <a:gd name="connsiteX4" fmla="*/ 1309254 w 1309254"/>
                <a:gd name="connsiteY4" fmla="*/ 1891153 h 2005452"/>
                <a:gd name="connsiteX5" fmla="*/ 1309254 w 1309254"/>
                <a:gd name="connsiteY5" fmla="*/ 1891153 h 2005452"/>
                <a:gd name="connsiteX0" fmla="*/ 0 w 1309254"/>
                <a:gd name="connsiteY0" fmla="*/ 2005452 h 2005452"/>
                <a:gd name="connsiteX1" fmla="*/ 374073 w 1309254"/>
                <a:gd name="connsiteY1" fmla="*/ 1620989 h 2005452"/>
                <a:gd name="connsiteX2" fmla="*/ 716973 w 1309254"/>
                <a:gd name="connsiteY2" fmla="*/ 7 h 2005452"/>
                <a:gd name="connsiteX3" fmla="*/ 1007918 w 1309254"/>
                <a:gd name="connsiteY3" fmla="*/ 1600207 h 2005452"/>
                <a:gd name="connsiteX4" fmla="*/ 1309254 w 1309254"/>
                <a:gd name="connsiteY4" fmla="*/ 1891153 h 2005452"/>
                <a:gd name="connsiteX5" fmla="*/ 1309254 w 1309254"/>
                <a:gd name="connsiteY5" fmla="*/ 1891153 h 2005452"/>
                <a:gd name="connsiteX0" fmla="*/ 0 w 1309254"/>
                <a:gd name="connsiteY0" fmla="*/ 2005777 h 2005777"/>
                <a:gd name="connsiteX1" fmla="*/ 426027 w 1309254"/>
                <a:gd name="connsiteY1" fmla="*/ 1746004 h 2005777"/>
                <a:gd name="connsiteX2" fmla="*/ 716973 w 1309254"/>
                <a:gd name="connsiteY2" fmla="*/ 332 h 2005777"/>
                <a:gd name="connsiteX3" fmla="*/ 1007918 w 1309254"/>
                <a:gd name="connsiteY3" fmla="*/ 1600532 h 2005777"/>
                <a:gd name="connsiteX4" fmla="*/ 1309254 w 1309254"/>
                <a:gd name="connsiteY4" fmla="*/ 1891478 h 2005777"/>
                <a:gd name="connsiteX5" fmla="*/ 1309254 w 1309254"/>
                <a:gd name="connsiteY5" fmla="*/ 1891478 h 2005777"/>
                <a:gd name="connsiteX0" fmla="*/ 0 w 1309254"/>
                <a:gd name="connsiteY0" fmla="*/ 2005777 h 2005777"/>
                <a:gd name="connsiteX1" fmla="*/ 426027 w 1309254"/>
                <a:gd name="connsiteY1" fmla="*/ 1746004 h 2005777"/>
                <a:gd name="connsiteX2" fmla="*/ 716973 w 1309254"/>
                <a:gd name="connsiteY2" fmla="*/ 332 h 2005777"/>
                <a:gd name="connsiteX3" fmla="*/ 1007918 w 1309254"/>
                <a:gd name="connsiteY3" fmla="*/ 1600532 h 2005777"/>
                <a:gd name="connsiteX4" fmla="*/ 1309254 w 1309254"/>
                <a:gd name="connsiteY4" fmla="*/ 1891478 h 2005777"/>
                <a:gd name="connsiteX5" fmla="*/ 1309254 w 1309254"/>
                <a:gd name="connsiteY5" fmla="*/ 1891478 h 2005777"/>
                <a:gd name="connsiteX0" fmla="*/ 0 w 1226127"/>
                <a:gd name="connsiteY0" fmla="*/ 1974605 h 1981464"/>
                <a:gd name="connsiteX1" fmla="*/ 342900 w 1226127"/>
                <a:gd name="connsiteY1" fmla="*/ 1746004 h 1981464"/>
                <a:gd name="connsiteX2" fmla="*/ 633846 w 1226127"/>
                <a:gd name="connsiteY2" fmla="*/ 332 h 1981464"/>
                <a:gd name="connsiteX3" fmla="*/ 924791 w 1226127"/>
                <a:gd name="connsiteY3" fmla="*/ 1600532 h 1981464"/>
                <a:gd name="connsiteX4" fmla="*/ 1226127 w 1226127"/>
                <a:gd name="connsiteY4" fmla="*/ 1891478 h 1981464"/>
                <a:gd name="connsiteX5" fmla="*/ 1226127 w 1226127"/>
                <a:gd name="connsiteY5" fmla="*/ 1891478 h 1981464"/>
                <a:gd name="connsiteX0" fmla="*/ 0 w 1226127"/>
                <a:gd name="connsiteY0" fmla="*/ 1974605 h 1974605"/>
                <a:gd name="connsiteX1" fmla="*/ 342900 w 1226127"/>
                <a:gd name="connsiteY1" fmla="*/ 1746004 h 1974605"/>
                <a:gd name="connsiteX2" fmla="*/ 633846 w 1226127"/>
                <a:gd name="connsiteY2" fmla="*/ 332 h 1974605"/>
                <a:gd name="connsiteX3" fmla="*/ 924791 w 1226127"/>
                <a:gd name="connsiteY3" fmla="*/ 1600532 h 1974605"/>
                <a:gd name="connsiteX4" fmla="*/ 1226127 w 1226127"/>
                <a:gd name="connsiteY4" fmla="*/ 1891478 h 1974605"/>
                <a:gd name="connsiteX5" fmla="*/ 1226127 w 1226127"/>
                <a:gd name="connsiteY5" fmla="*/ 1891478 h 1974605"/>
                <a:gd name="connsiteX0" fmla="*/ 0 w 1433946"/>
                <a:gd name="connsiteY0" fmla="*/ 1974605 h 2068124"/>
                <a:gd name="connsiteX1" fmla="*/ 342900 w 1433946"/>
                <a:gd name="connsiteY1" fmla="*/ 1746004 h 2068124"/>
                <a:gd name="connsiteX2" fmla="*/ 633846 w 1433946"/>
                <a:gd name="connsiteY2" fmla="*/ 332 h 2068124"/>
                <a:gd name="connsiteX3" fmla="*/ 924791 w 1433946"/>
                <a:gd name="connsiteY3" fmla="*/ 1600532 h 2068124"/>
                <a:gd name="connsiteX4" fmla="*/ 1226127 w 1433946"/>
                <a:gd name="connsiteY4" fmla="*/ 1891478 h 2068124"/>
                <a:gd name="connsiteX5" fmla="*/ 1433946 w 1433946"/>
                <a:gd name="connsiteY5" fmla="*/ 2068124 h 2068124"/>
                <a:gd name="connsiteX0" fmla="*/ 0 w 1683327"/>
                <a:gd name="connsiteY0" fmla="*/ 1974605 h 1974605"/>
                <a:gd name="connsiteX1" fmla="*/ 342900 w 1683327"/>
                <a:gd name="connsiteY1" fmla="*/ 1746004 h 1974605"/>
                <a:gd name="connsiteX2" fmla="*/ 633846 w 1683327"/>
                <a:gd name="connsiteY2" fmla="*/ 332 h 1974605"/>
                <a:gd name="connsiteX3" fmla="*/ 924791 w 1683327"/>
                <a:gd name="connsiteY3" fmla="*/ 1600532 h 1974605"/>
                <a:gd name="connsiteX4" fmla="*/ 1226127 w 1683327"/>
                <a:gd name="connsiteY4" fmla="*/ 1891478 h 1974605"/>
                <a:gd name="connsiteX5" fmla="*/ 1683327 w 1683327"/>
                <a:gd name="connsiteY5" fmla="*/ 1662878 h 1974605"/>
                <a:gd name="connsiteX0" fmla="*/ 0 w 1537855"/>
                <a:gd name="connsiteY0" fmla="*/ 1974605 h 2068124"/>
                <a:gd name="connsiteX1" fmla="*/ 342900 w 1537855"/>
                <a:gd name="connsiteY1" fmla="*/ 1746004 h 2068124"/>
                <a:gd name="connsiteX2" fmla="*/ 633846 w 1537855"/>
                <a:gd name="connsiteY2" fmla="*/ 332 h 2068124"/>
                <a:gd name="connsiteX3" fmla="*/ 924791 w 1537855"/>
                <a:gd name="connsiteY3" fmla="*/ 1600532 h 2068124"/>
                <a:gd name="connsiteX4" fmla="*/ 1226127 w 1537855"/>
                <a:gd name="connsiteY4" fmla="*/ 1891478 h 2068124"/>
                <a:gd name="connsiteX5" fmla="*/ 1537855 w 1537855"/>
                <a:gd name="connsiteY5" fmla="*/ 2068124 h 2068124"/>
                <a:gd name="connsiteX0" fmla="*/ 0 w 1537855"/>
                <a:gd name="connsiteY0" fmla="*/ 1974612 h 2068131"/>
                <a:gd name="connsiteX1" fmla="*/ 342900 w 1537855"/>
                <a:gd name="connsiteY1" fmla="*/ 1746011 h 2068131"/>
                <a:gd name="connsiteX2" fmla="*/ 633846 w 1537855"/>
                <a:gd name="connsiteY2" fmla="*/ 339 h 2068131"/>
                <a:gd name="connsiteX3" fmla="*/ 924791 w 1537855"/>
                <a:gd name="connsiteY3" fmla="*/ 1600539 h 2068131"/>
                <a:gd name="connsiteX4" fmla="*/ 1537855 w 1537855"/>
                <a:gd name="connsiteY4" fmla="*/ 2068131 h 2068131"/>
                <a:gd name="connsiteX0" fmla="*/ 0 w 1537855"/>
                <a:gd name="connsiteY0" fmla="*/ 1974595 h 2068114"/>
                <a:gd name="connsiteX1" fmla="*/ 342900 w 1537855"/>
                <a:gd name="connsiteY1" fmla="*/ 1745994 h 2068114"/>
                <a:gd name="connsiteX2" fmla="*/ 633846 w 1537855"/>
                <a:gd name="connsiteY2" fmla="*/ 322 h 2068114"/>
                <a:gd name="connsiteX3" fmla="*/ 924791 w 1537855"/>
                <a:gd name="connsiteY3" fmla="*/ 1600522 h 2068114"/>
                <a:gd name="connsiteX4" fmla="*/ 1537855 w 1537855"/>
                <a:gd name="connsiteY4" fmla="*/ 2068114 h 2068114"/>
                <a:gd name="connsiteX0" fmla="*/ 0 w 1340428"/>
                <a:gd name="connsiteY0" fmla="*/ 1974607 h 1974607"/>
                <a:gd name="connsiteX1" fmla="*/ 342900 w 1340428"/>
                <a:gd name="connsiteY1" fmla="*/ 1746006 h 1974607"/>
                <a:gd name="connsiteX2" fmla="*/ 633846 w 1340428"/>
                <a:gd name="connsiteY2" fmla="*/ 334 h 1974607"/>
                <a:gd name="connsiteX3" fmla="*/ 924791 w 1340428"/>
                <a:gd name="connsiteY3" fmla="*/ 1600534 h 1974607"/>
                <a:gd name="connsiteX4" fmla="*/ 1340428 w 1340428"/>
                <a:gd name="connsiteY4" fmla="*/ 1933044 h 1974607"/>
                <a:gd name="connsiteX0" fmla="*/ 0 w 1340428"/>
                <a:gd name="connsiteY0" fmla="*/ 1974607 h 1974607"/>
                <a:gd name="connsiteX1" fmla="*/ 342900 w 1340428"/>
                <a:gd name="connsiteY1" fmla="*/ 1746006 h 1974607"/>
                <a:gd name="connsiteX2" fmla="*/ 633846 w 1340428"/>
                <a:gd name="connsiteY2" fmla="*/ 334 h 1974607"/>
                <a:gd name="connsiteX3" fmla="*/ 924791 w 1340428"/>
                <a:gd name="connsiteY3" fmla="*/ 1600534 h 1974607"/>
                <a:gd name="connsiteX4" fmla="*/ 1340428 w 1340428"/>
                <a:gd name="connsiteY4" fmla="*/ 1933044 h 1974607"/>
                <a:gd name="connsiteX0" fmla="*/ 0 w 1340428"/>
                <a:gd name="connsiteY0" fmla="*/ 1974607 h 1974607"/>
                <a:gd name="connsiteX1" fmla="*/ 342900 w 1340428"/>
                <a:gd name="connsiteY1" fmla="*/ 1746006 h 1974607"/>
                <a:gd name="connsiteX2" fmla="*/ 633846 w 1340428"/>
                <a:gd name="connsiteY2" fmla="*/ 334 h 1974607"/>
                <a:gd name="connsiteX3" fmla="*/ 924791 w 1340428"/>
                <a:gd name="connsiteY3" fmla="*/ 1600534 h 1974607"/>
                <a:gd name="connsiteX4" fmla="*/ 1340428 w 1340428"/>
                <a:gd name="connsiteY4" fmla="*/ 1933044 h 1974607"/>
                <a:gd name="connsiteX0" fmla="*/ 0 w 1340428"/>
                <a:gd name="connsiteY0" fmla="*/ 1978451 h 1978451"/>
                <a:gd name="connsiteX1" fmla="*/ 342900 w 1340428"/>
                <a:gd name="connsiteY1" fmla="*/ 1749850 h 1978451"/>
                <a:gd name="connsiteX2" fmla="*/ 633846 w 1340428"/>
                <a:gd name="connsiteY2" fmla="*/ 4178 h 1978451"/>
                <a:gd name="connsiteX3" fmla="*/ 945573 w 1340428"/>
                <a:gd name="connsiteY3" fmla="*/ 1282259 h 1978451"/>
                <a:gd name="connsiteX4" fmla="*/ 1340428 w 1340428"/>
                <a:gd name="connsiteY4" fmla="*/ 1936888 h 1978451"/>
                <a:gd name="connsiteX0" fmla="*/ 0 w 1371601"/>
                <a:gd name="connsiteY0" fmla="*/ 1978083 h 1978083"/>
                <a:gd name="connsiteX1" fmla="*/ 342900 w 1371601"/>
                <a:gd name="connsiteY1" fmla="*/ 1749482 h 1978083"/>
                <a:gd name="connsiteX2" fmla="*/ 633846 w 1371601"/>
                <a:gd name="connsiteY2" fmla="*/ 3810 h 1978083"/>
                <a:gd name="connsiteX3" fmla="*/ 945573 w 1371601"/>
                <a:gd name="connsiteY3" fmla="*/ 1281891 h 1978083"/>
                <a:gd name="connsiteX4" fmla="*/ 1371601 w 1371601"/>
                <a:gd name="connsiteY4" fmla="*/ 1292284 h 1978083"/>
                <a:gd name="connsiteX0" fmla="*/ 0 w 1371601"/>
                <a:gd name="connsiteY0" fmla="*/ 1980876 h 1980876"/>
                <a:gd name="connsiteX1" fmla="*/ 342900 w 1371601"/>
                <a:gd name="connsiteY1" fmla="*/ 1752275 h 1980876"/>
                <a:gd name="connsiteX2" fmla="*/ 633846 w 1371601"/>
                <a:gd name="connsiteY2" fmla="*/ 6603 h 1980876"/>
                <a:gd name="connsiteX3" fmla="*/ 872836 w 1371601"/>
                <a:gd name="connsiteY3" fmla="*/ 1159993 h 1980876"/>
                <a:gd name="connsiteX4" fmla="*/ 1371601 w 1371601"/>
                <a:gd name="connsiteY4" fmla="*/ 1295077 h 1980876"/>
                <a:gd name="connsiteX0" fmla="*/ 0 w 1371601"/>
                <a:gd name="connsiteY0" fmla="*/ 1978525 h 1978525"/>
                <a:gd name="connsiteX1" fmla="*/ 363682 w 1371601"/>
                <a:gd name="connsiteY1" fmla="*/ 1625234 h 1978525"/>
                <a:gd name="connsiteX2" fmla="*/ 633846 w 1371601"/>
                <a:gd name="connsiteY2" fmla="*/ 4252 h 1978525"/>
                <a:gd name="connsiteX3" fmla="*/ 872836 w 1371601"/>
                <a:gd name="connsiteY3" fmla="*/ 1157642 h 1978525"/>
                <a:gd name="connsiteX4" fmla="*/ 1371601 w 1371601"/>
                <a:gd name="connsiteY4" fmla="*/ 1292726 h 1978525"/>
                <a:gd name="connsiteX0" fmla="*/ 0 w 1413164"/>
                <a:gd name="connsiteY0" fmla="*/ 1895397 h 1895397"/>
                <a:gd name="connsiteX1" fmla="*/ 405245 w 1413164"/>
                <a:gd name="connsiteY1" fmla="*/ 1625234 h 1895397"/>
                <a:gd name="connsiteX2" fmla="*/ 675409 w 1413164"/>
                <a:gd name="connsiteY2" fmla="*/ 4252 h 1895397"/>
                <a:gd name="connsiteX3" fmla="*/ 914399 w 1413164"/>
                <a:gd name="connsiteY3" fmla="*/ 1157642 h 1895397"/>
                <a:gd name="connsiteX4" fmla="*/ 1413164 w 1413164"/>
                <a:gd name="connsiteY4" fmla="*/ 1292726 h 1895397"/>
                <a:gd name="connsiteX0" fmla="*/ 0 w 1267692"/>
                <a:gd name="connsiteY0" fmla="*/ 1895324 h 1895324"/>
                <a:gd name="connsiteX1" fmla="*/ 405245 w 1267692"/>
                <a:gd name="connsiteY1" fmla="*/ 1625161 h 1895324"/>
                <a:gd name="connsiteX2" fmla="*/ 675409 w 1267692"/>
                <a:gd name="connsiteY2" fmla="*/ 4179 h 1895324"/>
                <a:gd name="connsiteX3" fmla="*/ 914399 w 1267692"/>
                <a:gd name="connsiteY3" fmla="*/ 1157569 h 1895324"/>
                <a:gd name="connsiteX4" fmla="*/ 1267692 w 1267692"/>
                <a:gd name="connsiteY4" fmla="*/ 1178353 h 1895324"/>
                <a:gd name="connsiteX0" fmla="*/ 0 w 1267692"/>
                <a:gd name="connsiteY0" fmla="*/ 1897003 h 1897003"/>
                <a:gd name="connsiteX1" fmla="*/ 405245 w 1267692"/>
                <a:gd name="connsiteY1" fmla="*/ 1626840 h 1897003"/>
                <a:gd name="connsiteX2" fmla="*/ 675409 w 1267692"/>
                <a:gd name="connsiteY2" fmla="*/ 5858 h 1897003"/>
                <a:gd name="connsiteX3" fmla="*/ 872835 w 1267692"/>
                <a:gd name="connsiteY3" fmla="*/ 1086511 h 1897003"/>
                <a:gd name="connsiteX4" fmla="*/ 1267692 w 1267692"/>
                <a:gd name="connsiteY4" fmla="*/ 1180032 h 1897003"/>
                <a:gd name="connsiteX0" fmla="*/ 0 w 1267692"/>
                <a:gd name="connsiteY0" fmla="*/ 1897003 h 1897003"/>
                <a:gd name="connsiteX1" fmla="*/ 405245 w 1267692"/>
                <a:gd name="connsiteY1" fmla="*/ 1626840 h 1897003"/>
                <a:gd name="connsiteX2" fmla="*/ 675409 w 1267692"/>
                <a:gd name="connsiteY2" fmla="*/ 5858 h 1897003"/>
                <a:gd name="connsiteX3" fmla="*/ 872835 w 1267692"/>
                <a:gd name="connsiteY3" fmla="*/ 1086511 h 1897003"/>
                <a:gd name="connsiteX4" fmla="*/ 1267692 w 1267692"/>
                <a:gd name="connsiteY4" fmla="*/ 1180032 h 1897003"/>
                <a:gd name="connsiteX0" fmla="*/ 0 w 1267692"/>
                <a:gd name="connsiteY0" fmla="*/ 1898444 h 1898444"/>
                <a:gd name="connsiteX1" fmla="*/ 405245 w 1267692"/>
                <a:gd name="connsiteY1" fmla="*/ 1628281 h 1898444"/>
                <a:gd name="connsiteX2" fmla="*/ 675409 w 1267692"/>
                <a:gd name="connsiteY2" fmla="*/ 7299 h 1898444"/>
                <a:gd name="connsiteX3" fmla="*/ 924790 w 1267692"/>
                <a:gd name="connsiteY3" fmla="*/ 1035997 h 1898444"/>
                <a:gd name="connsiteX4" fmla="*/ 1267692 w 1267692"/>
                <a:gd name="connsiteY4" fmla="*/ 1181473 h 1898444"/>
                <a:gd name="connsiteX0" fmla="*/ 0 w 1091577"/>
                <a:gd name="connsiteY0" fmla="*/ 1856880 h 1858435"/>
                <a:gd name="connsiteX1" fmla="*/ 229130 w 1091577"/>
                <a:gd name="connsiteY1" fmla="*/ 1628281 h 1858435"/>
                <a:gd name="connsiteX2" fmla="*/ 499294 w 1091577"/>
                <a:gd name="connsiteY2" fmla="*/ 7299 h 1858435"/>
                <a:gd name="connsiteX3" fmla="*/ 748675 w 1091577"/>
                <a:gd name="connsiteY3" fmla="*/ 1035997 h 1858435"/>
                <a:gd name="connsiteX4" fmla="*/ 1091577 w 1091577"/>
                <a:gd name="connsiteY4" fmla="*/ 1181473 h 1858435"/>
                <a:gd name="connsiteX0" fmla="*/ 0 w 1257332"/>
                <a:gd name="connsiteY0" fmla="*/ 1856784 h 1858339"/>
                <a:gd name="connsiteX1" fmla="*/ 229130 w 1257332"/>
                <a:gd name="connsiteY1" fmla="*/ 1628185 h 1858339"/>
                <a:gd name="connsiteX2" fmla="*/ 499294 w 1257332"/>
                <a:gd name="connsiteY2" fmla="*/ 7203 h 1858339"/>
                <a:gd name="connsiteX3" fmla="*/ 748675 w 1257332"/>
                <a:gd name="connsiteY3" fmla="*/ 1035901 h 1858339"/>
                <a:gd name="connsiteX4" fmla="*/ 1257332 w 1257332"/>
                <a:gd name="connsiteY4" fmla="*/ 1098249 h 1858339"/>
                <a:gd name="connsiteX0" fmla="*/ 0 w 1195173"/>
                <a:gd name="connsiteY0" fmla="*/ 1856819 h 1858374"/>
                <a:gd name="connsiteX1" fmla="*/ 229130 w 1195173"/>
                <a:gd name="connsiteY1" fmla="*/ 1628220 h 1858374"/>
                <a:gd name="connsiteX2" fmla="*/ 499294 w 1195173"/>
                <a:gd name="connsiteY2" fmla="*/ 7238 h 1858374"/>
                <a:gd name="connsiteX3" fmla="*/ 748675 w 1195173"/>
                <a:gd name="connsiteY3" fmla="*/ 1035936 h 1858374"/>
                <a:gd name="connsiteX4" fmla="*/ 1195173 w 1195173"/>
                <a:gd name="connsiteY4" fmla="*/ 1129457 h 1858374"/>
                <a:gd name="connsiteX0" fmla="*/ 0 w 1246971"/>
                <a:gd name="connsiteY0" fmla="*/ 1929556 h 1929556"/>
                <a:gd name="connsiteX1" fmla="*/ 280928 w 1246971"/>
                <a:gd name="connsiteY1" fmla="*/ 1628220 h 1929556"/>
                <a:gd name="connsiteX2" fmla="*/ 551092 w 1246971"/>
                <a:gd name="connsiteY2" fmla="*/ 7238 h 1929556"/>
                <a:gd name="connsiteX3" fmla="*/ 800473 w 1246971"/>
                <a:gd name="connsiteY3" fmla="*/ 1035936 h 1929556"/>
                <a:gd name="connsiteX4" fmla="*/ 1246971 w 1246971"/>
                <a:gd name="connsiteY4" fmla="*/ 1129457 h 192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971" h="1929556">
                  <a:moveTo>
                    <a:pt x="0" y="1929556"/>
                  </a:moveTo>
                  <a:cubicBezTo>
                    <a:pt x="36367" y="1912237"/>
                    <a:pt x="189079" y="1948606"/>
                    <a:pt x="280928" y="1628220"/>
                  </a:cubicBezTo>
                  <a:cubicBezTo>
                    <a:pt x="372777" y="1307834"/>
                    <a:pt x="464501" y="105952"/>
                    <a:pt x="551092" y="7238"/>
                  </a:cubicBezTo>
                  <a:cubicBezTo>
                    <a:pt x="637683" y="-91476"/>
                    <a:pt x="684493" y="848900"/>
                    <a:pt x="800473" y="1035936"/>
                  </a:cubicBezTo>
                  <a:cubicBezTo>
                    <a:pt x="916453" y="1222972"/>
                    <a:pt x="1098467" y="1187905"/>
                    <a:pt x="1246971" y="112945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 87">
              <a:extLst>
                <a:ext uri="{FF2B5EF4-FFF2-40B4-BE49-F238E27FC236}">
                  <a16:creationId xmlns:a16="http://schemas.microsoft.com/office/drawing/2014/main" id="{6AE22813-931D-3763-E108-DE902CB417D6}"/>
                </a:ext>
              </a:extLst>
            </p:cNvPr>
            <p:cNvSpPr/>
            <p:nvPr/>
          </p:nvSpPr>
          <p:spPr>
            <a:xfrm flipH="1">
              <a:off x="7360453" y="1960998"/>
              <a:ext cx="1227784" cy="1903830"/>
            </a:xfrm>
            <a:custGeom>
              <a:avLst/>
              <a:gdLst>
                <a:gd name="connsiteX0" fmla="*/ 0 w 1278081"/>
                <a:gd name="connsiteY0" fmla="*/ 1975474 h 2096390"/>
                <a:gd name="connsiteX1" fmla="*/ 311727 w 1278081"/>
                <a:gd name="connsiteY1" fmla="*/ 1881956 h 2096390"/>
                <a:gd name="connsiteX2" fmla="*/ 685800 w 1278081"/>
                <a:gd name="connsiteY2" fmla="*/ 1201 h 2096390"/>
                <a:gd name="connsiteX3" fmla="*/ 976745 w 1278081"/>
                <a:gd name="connsiteY3" fmla="*/ 1601401 h 2096390"/>
                <a:gd name="connsiteX4" fmla="*/ 1278081 w 1278081"/>
                <a:gd name="connsiteY4" fmla="*/ 1892347 h 2096390"/>
                <a:gd name="connsiteX5" fmla="*/ 1278081 w 1278081"/>
                <a:gd name="connsiteY5" fmla="*/ 1892347 h 2096390"/>
                <a:gd name="connsiteX0" fmla="*/ 0 w 1309254"/>
                <a:gd name="connsiteY0" fmla="*/ 2006646 h 2114029"/>
                <a:gd name="connsiteX1" fmla="*/ 342900 w 1309254"/>
                <a:gd name="connsiteY1" fmla="*/ 1881956 h 2114029"/>
                <a:gd name="connsiteX2" fmla="*/ 716973 w 1309254"/>
                <a:gd name="connsiteY2" fmla="*/ 1201 h 2114029"/>
                <a:gd name="connsiteX3" fmla="*/ 1007918 w 1309254"/>
                <a:gd name="connsiteY3" fmla="*/ 1601401 h 2114029"/>
                <a:gd name="connsiteX4" fmla="*/ 1309254 w 1309254"/>
                <a:gd name="connsiteY4" fmla="*/ 1892347 h 2114029"/>
                <a:gd name="connsiteX5" fmla="*/ 1309254 w 1309254"/>
                <a:gd name="connsiteY5" fmla="*/ 1892347 h 2114029"/>
                <a:gd name="connsiteX0" fmla="*/ 0 w 1309254"/>
                <a:gd name="connsiteY0" fmla="*/ 2006646 h 2041808"/>
                <a:gd name="connsiteX1" fmla="*/ 342900 w 1309254"/>
                <a:gd name="connsiteY1" fmla="*/ 1881956 h 2041808"/>
                <a:gd name="connsiteX2" fmla="*/ 716973 w 1309254"/>
                <a:gd name="connsiteY2" fmla="*/ 1201 h 2041808"/>
                <a:gd name="connsiteX3" fmla="*/ 1007918 w 1309254"/>
                <a:gd name="connsiteY3" fmla="*/ 1601401 h 2041808"/>
                <a:gd name="connsiteX4" fmla="*/ 1309254 w 1309254"/>
                <a:gd name="connsiteY4" fmla="*/ 1892347 h 2041808"/>
                <a:gd name="connsiteX5" fmla="*/ 1309254 w 1309254"/>
                <a:gd name="connsiteY5" fmla="*/ 1892347 h 2041808"/>
                <a:gd name="connsiteX0" fmla="*/ 0 w 1309254"/>
                <a:gd name="connsiteY0" fmla="*/ 2006646 h 2006646"/>
                <a:gd name="connsiteX1" fmla="*/ 342900 w 1309254"/>
                <a:gd name="connsiteY1" fmla="*/ 1881956 h 2006646"/>
                <a:gd name="connsiteX2" fmla="*/ 716973 w 1309254"/>
                <a:gd name="connsiteY2" fmla="*/ 1201 h 2006646"/>
                <a:gd name="connsiteX3" fmla="*/ 1007918 w 1309254"/>
                <a:gd name="connsiteY3" fmla="*/ 1601401 h 2006646"/>
                <a:gd name="connsiteX4" fmla="*/ 1309254 w 1309254"/>
                <a:gd name="connsiteY4" fmla="*/ 1892347 h 2006646"/>
                <a:gd name="connsiteX5" fmla="*/ 1309254 w 1309254"/>
                <a:gd name="connsiteY5" fmla="*/ 1892347 h 2006646"/>
                <a:gd name="connsiteX0" fmla="*/ 0 w 1309254"/>
                <a:gd name="connsiteY0" fmla="*/ 2006646 h 2006646"/>
                <a:gd name="connsiteX1" fmla="*/ 342900 w 1309254"/>
                <a:gd name="connsiteY1" fmla="*/ 1881956 h 2006646"/>
                <a:gd name="connsiteX2" fmla="*/ 716973 w 1309254"/>
                <a:gd name="connsiteY2" fmla="*/ 1201 h 2006646"/>
                <a:gd name="connsiteX3" fmla="*/ 1007918 w 1309254"/>
                <a:gd name="connsiteY3" fmla="*/ 1601401 h 2006646"/>
                <a:gd name="connsiteX4" fmla="*/ 1309254 w 1309254"/>
                <a:gd name="connsiteY4" fmla="*/ 1892347 h 2006646"/>
                <a:gd name="connsiteX5" fmla="*/ 1309254 w 1309254"/>
                <a:gd name="connsiteY5" fmla="*/ 1892347 h 2006646"/>
                <a:gd name="connsiteX0" fmla="*/ 0 w 1309254"/>
                <a:gd name="connsiteY0" fmla="*/ 2006646 h 2006646"/>
                <a:gd name="connsiteX1" fmla="*/ 342900 w 1309254"/>
                <a:gd name="connsiteY1" fmla="*/ 1881956 h 2006646"/>
                <a:gd name="connsiteX2" fmla="*/ 716973 w 1309254"/>
                <a:gd name="connsiteY2" fmla="*/ 1201 h 2006646"/>
                <a:gd name="connsiteX3" fmla="*/ 1007918 w 1309254"/>
                <a:gd name="connsiteY3" fmla="*/ 1601401 h 2006646"/>
                <a:gd name="connsiteX4" fmla="*/ 1309254 w 1309254"/>
                <a:gd name="connsiteY4" fmla="*/ 1892347 h 2006646"/>
                <a:gd name="connsiteX5" fmla="*/ 1309254 w 1309254"/>
                <a:gd name="connsiteY5" fmla="*/ 1892347 h 2006646"/>
                <a:gd name="connsiteX0" fmla="*/ 0 w 1309254"/>
                <a:gd name="connsiteY0" fmla="*/ 2005452 h 2005452"/>
                <a:gd name="connsiteX1" fmla="*/ 374073 w 1309254"/>
                <a:gd name="connsiteY1" fmla="*/ 1620989 h 2005452"/>
                <a:gd name="connsiteX2" fmla="*/ 716973 w 1309254"/>
                <a:gd name="connsiteY2" fmla="*/ 7 h 2005452"/>
                <a:gd name="connsiteX3" fmla="*/ 1007918 w 1309254"/>
                <a:gd name="connsiteY3" fmla="*/ 1600207 h 2005452"/>
                <a:gd name="connsiteX4" fmla="*/ 1309254 w 1309254"/>
                <a:gd name="connsiteY4" fmla="*/ 1891153 h 2005452"/>
                <a:gd name="connsiteX5" fmla="*/ 1309254 w 1309254"/>
                <a:gd name="connsiteY5" fmla="*/ 1891153 h 2005452"/>
                <a:gd name="connsiteX0" fmla="*/ 0 w 1309254"/>
                <a:gd name="connsiteY0" fmla="*/ 2005452 h 2005452"/>
                <a:gd name="connsiteX1" fmla="*/ 374073 w 1309254"/>
                <a:gd name="connsiteY1" fmla="*/ 1620989 h 2005452"/>
                <a:gd name="connsiteX2" fmla="*/ 716973 w 1309254"/>
                <a:gd name="connsiteY2" fmla="*/ 7 h 2005452"/>
                <a:gd name="connsiteX3" fmla="*/ 1007918 w 1309254"/>
                <a:gd name="connsiteY3" fmla="*/ 1600207 h 2005452"/>
                <a:gd name="connsiteX4" fmla="*/ 1309254 w 1309254"/>
                <a:gd name="connsiteY4" fmla="*/ 1891153 h 2005452"/>
                <a:gd name="connsiteX5" fmla="*/ 1309254 w 1309254"/>
                <a:gd name="connsiteY5" fmla="*/ 1891153 h 2005452"/>
                <a:gd name="connsiteX0" fmla="*/ 0 w 1309254"/>
                <a:gd name="connsiteY0" fmla="*/ 2005452 h 2005452"/>
                <a:gd name="connsiteX1" fmla="*/ 374073 w 1309254"/>
                <a:gd name="connsiteY1" fmla="*/ 1620989 h 2005452"/>
                <a:gd name="connsiteX2" fmla="*/ 716973 w 1309254"/>
                <a:gd name="connsiteY2" fmla="*/ 7 h 2005452"/>
                <a:gd name="connsiteX3" fmla="*/ 1007918 w 1309254"/>
                <a:gd name="connsiteY3" fmla="*/ 1600207 h 2005452"/>
                <a:gd name="connsiteX4" fmla="*/ 1309254 w 1309254"/>
                <a:gd name="connsiteY4" fmla="*/ 1891153 h 2005452"/>
                <a:gd name="connsiteX5" fmla="*/ 1309254 w 1309254"/>
                <a:gd name="connsiteY5" fmla="*/ 1891153 h 2005452"/>
                <a:gd name="connsiteX0" fmla="*/ 0 w 1309254"/>
                <a:gd name="connsiteY0" fmla="*/ 2005777 h 2005777"/>
                <a:gd name="connsiteX1" fmla="*/ 426027 w 1309254"/>
                <a:gd name="connsiteY1" fmla="*/ 1746004 h 2005777"/>
                <a:gd name="connsiteX2" fmla="*/ 716973 w 1309254"/>
                <a:gd name="connsiteY2" fmla="*/ 332 h 2005777"/>
                <a:gd name="connsiteX3" fmla="*/ 1007918 w 1309254"/>
                <a:gd name="connsiteY3" fmla="*/ 1600532 h 2005777"/>
                <a:gd name="connsiteX4" fmla="*/ 1309254 w 1309254"/>
                <a:gd name="connsiteY4" fmla="*/ 1891478 h 2005777"/>
                <a:gd name="connsiteX5" fmla="*/ 1309254 w 1309254"/>
                <a:gd name="connsiteY5" fmla="*/ 1891478 h 2005777"/>
                <a:gd name="connsiteX0" fmla="*/ 0 w 1309254"/>
                <a:gd name="connsiteY0" fmla="*/ 2005777 h 2005777"/>
                <a:gd name="connsiteX1" fmla="*/ 426027 w 1309254"/>
                <a:gd name="connsiteY1" fmla="*/ 1746004 h 2005777"/>
                <a:gd name="connsiteX2" fmla="*/ 716973 w 1309254"/>
                <a:gd name="connsiteY2" fmla="*/ 332 h 2005777"/>
                <a:gd name="connsiteX3" fmla="*/ 1007918 w 1309254"/>
                <a:gd name="connsiteY3" fmla="*/ 1600532 h 2005777"/>
                <a:gd name="connsiteX4" fmla="*/ 1309254 w 1309254"/>
                <a:gd name="connsiteY4" fmla="*/ 1891478 h 2005777"/>
                <a:gd name="connsiteX5" fmla="*/ 1309254 w 1309254"/>
                <a:gd name="connsiteY5" fmla="*/ 1891478 h 2005777"/>
                <a:gd name="connsiteX0" fmla="*/ 0 w 1226127"/>
                <a:gd name="connsiteY0" fmla="*/ 1974605 h 1981464"/>
                <a:gd name="connsiteX1" fmla="*/ 342900 w 1226127"/>
                <a:gd name="connsiteY1" fmla="*/ 1746004 h 1981464"/>
                <a:gd name="connsiteX2" fmla="*/ 633846 w 1226127"/>
                <a:gd name="connsiteY2" fmla="*/ 332 h 1981464"/>
                <a:gd name="connsiteX3" fmla="*/ 924791 w 1226127"/>
                <a:gd name="connsiteY3" fmla="*/ 1600532 h 1981464"/>
                <a:gd name="connsiteX4" fmla="*/ 1226127 w 1226127"/>
                <a:gd name="connsiteY4" fmla="*/ 1891478 h 1981464"/>
                <a:gd name="connsiteX5" fmla="*/ 1226127 w 1226127"/>
                <a:gd name="connsiteY5" fmla="*/ 1891478 h 1981464"/>
                <a:gd name="connsiteX0" fmla="*/ 0 w 1226127"/>
                <a:gd name="connsiteY0" fmla="*/ 1974605 h 1974605"/>
                <a:gd name="connsiteX1" fmla="*/ 342900 w 1226127"/>
                <a:gd name="connsiteY1" fmla="*/ 1746004 h 1974605"/>
                <a:gd name="connsiteX2" fmla="*/ 633846 w 1226127"/>
                <a:gd name="connsiteY2" fmla="*/ 332 h 1974605"/>
                <a:gd name="connsiteX3" fmla="*/ 924791 w 1226127"/>
                <a:gd name="connsiteY3" fmla="*/ 1600532 h 1974605"/>
                <a:gd name="connsiteX4" fmla="*/ 1226127 w 1226127"/>
                <a:gd name="connsiteY4" fmla="*/ 1891478 h 1974605"/>
                <a:gd name="connsiteX5" fmla="*/ 1226127 w 1226127"/>
                <a:gd name="connsiteY5" fmla="*/ 1891478 h 1974605"/>
                <a:gd name="connsiteX0" fmla="*/ 0 w 1433946"/>
                <a:gd name="connsiteY0" fmla="*/ 1974605 h 2068124"/>
                <a:gd name="connsiteX1" fmla="*/ 342900 w 1433946"/>
                <a:gd name="connsiteY1" fmla="*/ 1746004 h 2068124"/>
                <a:gd name="connsiteX2" fmla="*/ 633846 w 1433946"/>
                <a:gd name="connsiteY2" fmla="*/ 332 h 2068124"/>
                <a:gd name="connsiteX3" fmla="*/ 924791 w 1433946"/>
                <a:gd name="connsiteY3" fmla="*/ 1600532 h 2068124"/>
                <a:gd name="connsiteX4" fmla="*/ 1226127 w 1433946"/>
                <a:gd name="connsiteY4" fmla="*/ 1891478 h 2068124"/>
                <a:gd name="connsiteX5" fmla="*/ 1433946 w 1433946"/>
                <a:gd name="connsiteY5" fmla="*/ 2068124 h 2068124"/>
                <a:gd name="connsiteX0" fmla="*/ 0 w 1683327"/>
                <a:gd name="connsiteY0" fmla="*/ 1974605 h 1974605"/>
                <a:gd name="connsiteX1" fmla="*/ 342900 w 1683327"/>
                <a:gd name="connsiteY1" fmla="*/ 1746004 h 1974605"/>
                <a:gd name="connsiteX2" fmla="*/ 633846 w 1683327"/>
                <a:gd name="connsiteY2" fmla="*/ 332 h 1974605"/>
                <a:gd name="connsiteX3" fmla="*/ 924791 w 1683327"/>
                <a:gd name="connsiteY3" fmla="*/ 1600532 h 1974605"/>
                <a:gd name="connsiteX4" fmla="*/ 1226127 w 1683327"/>
                <a:gd name="connsiteY4" fmla="*/ 1891478 h 1974605"/>
                <a:gd name="connsiteX5" fmla="*/ 1683327 w 1683327"/>
                <a:gd name="connsiteY5" fmla="*/ 1662878 h 1974605"/>
                <a:gd name="connsiteX0" fmla="*/ 0 w 1537855"/>
                <a:gd name="connsiteY0" fmla="*/ 1974605 h 2068124"/>
                <a:gd name="connsiteX1" fmla="*/ 342900 w 1537855"/>
                <a:gd name="connsiteY1" fmla="*/ 1746004 h 2068124"/>
                <a:gd name="connsiteX2" fmla="*/ 633846 w 1537855"/>
                <a:gd name="connsiteY2" fmla="*/ 332 h 2068124"/>
                <a:gd name="connsiteX3" fmla="*/ 924791 w 1537855"/>
                <a:gd name="connsiteY3" fmla="*/ 1600532 h 2068124"/>
                <a:gd name="connsiteX4" fmla="*/ 1226127 w 1537855"/>
                <a:gd name="connsiteY4" fmla="*/ 1891478 h 2068124"/>
                <a:gd name="connsiteX5" fmla="*/ 1537855 w 1537855"/>
                <a:gd name="connsiteY5" fmla="*/ 2068124 h 2068124"/>
                <a:gd name="connsiteX0" fmla="*/ 0 w 1537855"/>
                <a:gd name="connsiteY0" fmla="*/ 1974612 h 2068131"/>
                <a:gd name="connsiteX1" fmla="*/ 342900 w 1537855"/>
                <a:gd name="connsiteY1" fmla="*/ 1746011 h 2068131"/>
                <a:gd name="connsiteX2" fmla="*/ 633846 w 1537855"/>
                <a:gd name="connsiteY2" fmla="*/ 339 h 2068131"/>
                <a:gd name="connsiteX3" fmla="*/ 924791 w 1537855"/>
                <a:gd name="connsiteY3" fmla="*/ 1600539 h 2068131"/>
                <a:gd name="connsiteX4" fmla="*/ 1537855 w 1537855"/>
                <a:gd name="connsiteY4" fmla="*/ 2068131 h 2068131"/>
                <a:gd name="connsiteX0" fmla="*/ 0 w 1537855"/>
                <a:gd name="connsiteY0" fmla="*/ 1974595 h 2068114"/>
                <a:gd name="connsiteX1" fmla="*/ 342900 w 1537855"/>
                <a:gd name="connsiteY1" fmla="*/ 1745994 h 2068114"/>
                <a:gd name="connsiteX2" fmla="*/ 633846 w 1537855"/>
                <a:gd name="connsiteY2" fmla="*/ 322 h 2068114"/>
                <a:gd name="connsiteX3" fmla="*/ 924791 w 1537855"/>
                <a:gd name="connsiteY3" fmla="*/ 1600522 h 2068114"/>
                <a:gd name="connsiteX4" fmla="*/ 1537855 w 1537855"/>
                <a:gd name="connsiteY4" fmla="*/ 2068114 h 2068114"/>
                <a:gd name="connsiteX0" fmla="*/ 0 w 1340428"/>
                <a:gd name="connsiteY0" fmla="*/ 1974607 h 1974607"/>
                <a:gd name="connsiteX1" fmla="*/ 342900 w 1340428"/>
                <a:gd name="connsiteY1" fmla="*/ 1746006 h 1974607"/>
                <a:gd name="connsiteX2" fmla="*/ 633846 w 1340428"/>
                <a:gd name="connsiteY2" fmla="*/ 334 h 1974607"/>
                <a:gd name="connsiteX3" fmla="*/ 924791 w 1340428"/>
                <a:gd name="connsiteY3" fmla="*/ 1600534 h 1974607"/>
                <a:gd name="connsiteX4" fmla="*/ 1340428 w 1340428"/>
                <a:gd name="connsiteY4" fmla="*/ 1933044 h 1974607"/>
                <a:gd name="connsiteX0" fmla="*/ 0 w 1340428"/>
                <a:gd name="connsiteY0" fmla="*/ 1974607 h 1974607"/>
                <a:gd name="connsiteX1" fmla="*/ 342900 w 1340428"/>
                <a:gd name="connsiteY1" fmla="*/ 1746006 h 1974607"/>
                <a:gd name="connsiteX2" fmla="*/ 633846 w 1340428"/>
                <a:gd name="connsiteY2" fmla="*/ 334 h 1974607"/>
                <a:gd name="connsiteX3" fmla="*/ 924791 w 1340428"/>
                <a:gd name="connsiteY3" fmla="*/ 1600534 h 1974607"/>
                <a:gd name="connsiteX4" fmla="*/ 1340428 w 1340428"/>
                <a:gd name="connsiteY4" fmla="*/ 1933044 h 1974607"/>
                <a:gd name="connsiteX0" fmla="*/ 0 w 1340428"/>
                <a:gd name="connsiteY0" fmla="*/ 1974607 h 1974607"/>
                <a:gd name="connsiteX1" fmla="*/ 342900 w 1340428"/>
                <a:gd name="connsiteY1" fmla="*/ 1746006 h 1974607"/>
                <a:gd name="connsiteX2" fmla="*/ 633846 w 1340428"/>
                <a:gd name="connsiteY2" fmla="*/ 334 h 1974607"/>
                <a:gd name="connsiteX3" fmla="*/ 924791 w 1340428"/>
                <a:gd name="connsiteY3" fmla="*/ 1600534 h 1974607"/>
                <a:gd name="connsiteX4" fmla="*/ 1340428 w 1340428"/>
                <a:gd name="connsiteY4" fmla="*/ 1933044 h 1974607"/>
                <a:gd name="connsiteX0" fmla="*/ 0 w 1340428"/>
                <a:gd name="connsiteY0" fmla="*/ 1983233 h 1983233"/>
                <a:gd name="connsiteX1" fmla="*/ 342900 w 1340428"/>
                <a:gd name="connsiteY1" fmla="*/ 1754632 h 1983233"/>
                <a:gd name="connsiteX2" fmla="*/ 633846 w 1340428"/>
                <a:gd name="connsiteY2" fmla="*/ 8960 h 1983233"/>
                <a:gd name="connsiteX3" fmla="*/ 1101437 w 1340428"/>
                <a:gd name="connsiteY3" fmla="*/ 1110396 h 1983233"/>
                <a:gd name="connsiteX4" fmla="*/ 1340428 w 1340428"/>
                <a:gd name="connsiteY4" fmla="*/ 1941670 h 1983233"/>
                <a:gd name="connsiteX0" fmla="*/ 0 w 1485900"/>
                <a:gd name="connsiteY0" fmla="*/ 1982434 h 1982434"/>
                <a:gd name="connsiteX1" fmla="*/ 342900 w 1485900"/>
                <a:gd name="connsiteY1" fmla="*/ 1753833 h 1982434"/>
                <a:gd name="connsiteX2" fmla="*/ 633846 w 1485900"/>
                <a:gd name="connsiteY2" fmla="*/ 8161 h 1982434"/>
                <a:gd name="connsiteX3" fmla="*/ 1101437 w 1485900"/>
                <a:gd name="connsiteY3" fmla="*/ 1109597 h 1982434"/>
                <a:gd name="connsiteX4" fmla="*/ 1485900 w 1485900"/>
                <a:gd name="connsiteY4" fmla="*/ 1358980 h 1982434"/>
                <a:gd name="connsiteX0" fmla="*/ 0 w 1485900"/>
                <a:gd name="connsiteY0" fmla="*/ 1974364 h 1974364"/>
                <a:gd name="connsiteX1" fmla="*/ 270164 w 1485900"/>
                <a:gd name="connsiteY1" fmla="*/ 1163872 h 1974364"/>
                <a:gd name="connsiteX2" fmla="*/ 633846 w 1485900"/>
                <a:gd name="connsiteY2" fmla="*/ 91 h 1974364"/>
                <a:gd name="connsiteX3" fmla="*/ 1101437 w 1485900"/>
                <a:gd name="connsiteY3" fmla="*/ 1101527 h 1974364"/>
                <a:gd name="connsiteX4" fmla="*/ 1485900 w 1485900"/>
                <a:gd name="connsiteY4" fmla="*/ 1350910 h 1974364"/>
                <a:gd name="connsiteX0" fmla="*/ 0 w 1631373"/>
                <a:gd name="connsiteY0" fmla="*/ 1195046 h 1350910"/>
                <a:gd name="connsiteX1" fmla="*/ 415637 w 1631373"/>
                <a:gd name="connsiteY1" fmla="*/ 1163872 h 1350910"/>
                <a:gd name="connsiteX2" fmla="*/ 779319 w 1631373"/>
                <a:gd name="connsiteY2" fmla="*/ 91 h 1350910"/>
                <a:gd name="connsiteX3" fmla="*/ 1246910 w 1631373"/>
                <a:gd name="connsiteY3" fmla="*/ 1101527 h 1350910"/>
                <a:gd name="connsiteX4" fmla="*/ 1631373 w 1631373"/>
                <a:gd name="connsiteY4" fmla="*/ 1350910 h 1350910"/>
                <a:gd name="connsiteX0" fmla="*/ 0 w 1724891"/>
                <a:gd name="connsiteY0" fmla="*/ 1195045 h 1288564"/>
                <a:gd name="connsiteX1" fmla="*/ 415637 w 1724891"/>
                <a:gd name="connsiteY1" fmla="*/ 1163871 h 1288564"/>
                <a:gd name="connsiteX2" fmla="*/ 779319 w 1724891"/>
                <a:gd name="connsiteY2" fmla="*/ 90 h 1288564"/>
                <a:gd name="connsiteX3" fmla="*/ 1246910 w 1724891"/>
                <a:gd name="connsiteY3" fmla="*/ 1101526 h 1288564"/>
                <a:gd name="connsiteX4" fmla="*/ 1724891 w 1724891"/>
                <a:gd name="connsiteY4" fmla="*/ 1288564 h 1288564"/>
                <a:gd name="connsiteX0" fmla="*/ 0 w 1724891"/>
                <a:gd name="connsiteY0" fmla="*/ 1195045 h 1323715"/>
                <a:gd name="connsiteX1" fmla="*/ 415637 w 1724891"/>
                <a:gd name="connsiteY1" fmla="*/ 1163871 h 1323715"/>
                <a:gd name="connsiteX2" fmla="*/ 779319 w 1724891"/>
                <a:gd name="connsiteY2" fmla="*/ 90 h 1323715"/>
                <a:gd name="connsiteX3" fmla="*/ 1246910 w 1724891"/>
                <a:gd name="connsiteY3" fmla="*/ 1101526 h 1323715"/>
                <a:gd name="connsiteX4" fmla="*/ 1724891 w 1724891"/>
                <a:gd name="connsiteY4" fmla="*/ 1288564 h 1323715"/>
                <a:gd name="connsiteX0" fmla="*/ 0 w 1724891"/>
                <a:gd name="connsiteY0" fmla="*/ 1195045 h 1323715"/>
                <a:gd name="connsiteX1" fmla="*/ 415637 w 1724891"/>
                <a:gd name="connsiteY1" fmla="*/ 1163871 h 1323715"/>
                <a:gd name="connsiteX2" fmla="*/ 862446 w 1724891"/>
                <a:gd name="connsiteY2" fmla="*/ 90 h 1323715"/>
                <a:gd name="connsiteX3" fmla="*/ 1246910 w 1724891"/>
                <a:gd name="connsiteY3" fmla="*/ 1101526 h 1323715"/>
                <a:gd name="connsiteX4" fmla="*/ 1724891 w 1724891"/>
                <a:gd name="connsiteY4" fmla="*/ 1288564 h 1323715"/>
                <a:gd name="connsiteX0" fmla="*/ 0 w 1652155"/>
                <a:gd name="connsiteY0" fmla="*/ 1195045 h 1350010"/>
                <a:gd name="connsiteX1" fmla="*/ 415637 w 1652155"/>
                <a:gd name="connsiteY1" fmla="*/ 1163871 h 1350010"/>
                <a:gd name="connsiteX2" fmla="*/ 862446 w 1652155"/>
                <a:gd name="connsiteY2" fmla="*/ 90 h 1350010"/>
                <a:gd name="connsiteX3" fmla="*/ 1246910 w 1652155"/>
                <a:gd name="connsiteY3" fmla="*/ 1101526 h 1350010"/>
                <a:gd name="connsiteX4" fmla="*/ 1652155 w 1652155"/>
                <a:gd name="connsiteY4" fmla="*/ 1319736 h 1350010"/>
                <a:gd name="connsiteX0" fmla="*/ 0 w 1652155"/>
                <a:gd name="connsiteY0" fmla="*/ 1195671 h 1459334"/>
                <a:gd name="connsiteX1" fmla="*/ 415637 w 1652155"/>
                <a:gd name="connsiteY1" fmla="*/ 1164497 h 1459334"/>
                <a:gd name="connsiteX2" fmla="*/ 862446 w 1652155"/>
                <a:gd name="connsiteY2" fmla="*/ 716 h 1459334"/>
                <a:gd name="connsiteX3" fmla="*/ 987137 w 1652155"/>
                <a:gd name="connsiteY3" fmla="*/ 1351534 h 1459334"/>
                <a:gd name="connsiteX4" fmla="*/ 1652155 w 1652155"/>
                <a:gd name="connsiteY4" fmla="*/ 1320362 h 1459334"/>
                <a:gd name="connsiteX0" fmla="*/ 0 w 1423555"/>
                <a:gd name="connsiteY0" fmla="*/ 1195671 h 1784573"/>
                <a:gd name="connsiteX1" fmla="*/ 415637 w 1423555"/>
                <a:gd name="connsiteY1" fmla="*/ 1164497 h 1784573"/>
                <a:gd name="connsiteX2" fmla="*/ 862446 w 1423555"/>
                <a:gd name="connsiteY2" fmla="*/ 716 h 1784573"/>
                <a:gd name="connsiteX3" fmla="*/ 987137 w 1423555"/>
                <a:gd name="connsiteY3" fmla="*/ 1351534 h 1784573"/>
                <a:gd name="connsiteX4" fmla="*/ 1423555 w 1423555"/>
                <a:gd name="connsiteY4" fmla="*/ 1767171 h 1784573"/>
                <a:gd name="connsiteX0" fmla="*/ 0 w 1423555"/>
                <a:gd name="connsiteY0" fmla="*/ 1196525 h 1793301"/>
                <a:gd name="connsiteX1" fmla="*/ 415637 w 1423555"/>
                <a:gd name="connsiteY1" fmla="*/ 1165351 h 1793301"/>
                <a:gd name="connsiteX2" fmla="*/ 862446 w 1423555"/>
                <a:gd name="connsiteY2" fmla="*/ 1570 h 1793301"/>
                <a:gd name="connsiteX3" fmla="*/ 987137 w 1423555"/>
                <a:gd name="connsiteY3" fmla="*/ 1445906 h 1793301"/>
                <a:gd name="connsiteX4" fmla="*/ 1423555 w 1423555"/>
                <a:gd name="connsiteY4" fmla="*/ 1768025 h 1793301"/>
                <a:gd name="connsiteX0" fmla="*/ 0 w 1475509"/>
                <a:gd name="connsiteY0" fmla="*/ 1196525 h 1812168"/>
                <a:gd name="connsiteX1" fmla="*/ 415637 w 1475509"/>
                <a:gd name="connsiteY1" fmla="*/ 1165351 h 1812168"/>
                <a:gd name="connsiteX2" fmla="*/ 862446 w 1475509"/>
                <a:gd name="connsiteY2" fmla="*/ 1570 h 1812168"/>
                <a:gd name="connsiteX3" fmla="*/ 987137 w 1475509"/>
                <a:gd name="connsiteY3" fmla="*/ 1445906 h 1812168"/>
                <a:gd name="connsiteX4" fmla="*/ 1475509 w 1475509"/>
                <a:gd name="connsiteY4" fmla="*/ 1788807 h 1812168"/>
                <a:gd name="connsiteX0" fmla="*/ 0 w 1413163"/>
                <a:gd name="connsiteY0" fmla="*/ 999051 h 1812121"/>
                <a:gd name="connsiteX1" fmla="*/ 353291 w 1413163"/>
                <a:gd name="connsiteY1" fmla="*/ 1165304 h 1812121"/>
                <a:gd name="connsiteX2" fmla="*/ 800100 w 1413163"/>
                <a:gd name="connsiteY2" fmla="*/ 1523 h 1812121"/>
                <a:gd name="connsiteX3" fmla="*/ 924791 w 1413163"/>
                <a:gd name="connsiteY3" fmla="*/ 1445859 h 1812121"/>
                <a:gd name="connsiteX4" fmla="*/ 1413163 w 1413163"/>
                <a:gd name="connsiteY4" fmla="*/ 1788760 h 1812121"/>
                <a:gd name="connsiteX0" fmla="*/ 1905 w 1415068"/>
                <a:gd name="connsiteY0" fmla="*/ 999051 h 1812121"/>
                <a:gd name="connsiteX1" fmla="*/ 355196 w 1415068"/>
                <a:gd name="connsiteY1" fmla="*/ 1165304 h 1812121"/>
                <a:gd name="connsiteX2" fmla="*/ 802005 w 1415068"/>
                <a:gd name="connsiteY2" fmla="*/ 1523 h 1812121"/>
                <a:gd name="connsiteX3" fmla="*/ 926696 w 1415068"/>
                <a:gd name="connsiteY3" fmla="*/ 1445859 h 1812121"/>
                <a:gd name="connsiteX4" fmla="*/ 1415068 w 1415068"/>
                <a:gd name="connsiteY4" fmla="*/ 1788760 h 1812121"/>
                <a:gd name="connsiteX0" fmla="*/ 1546 w 1414709"/>
                <a:gd name="connsiteY0" fmla="*/ 999743 h 1812813"/>
                <a:gd name="connsiteX1" fmla="*/ 417182 w 1414709"/>
                <a:gd name="connsiteY1" fmla="*/ 1114041 h 1812813"/>
                <a:gd name="connsiteX2" fmla="*/ 801646 w 1414709"/>
                <a:gd name="connsiteY2" fmla="*/ 2215 h 1812813"/>
                <a:gd name="connsiteX3" fmla="*/ 926337 w 1414709"/>
                <a:gd name="connsiteY3" fmla="*/ 1446551 h 1812813"/>
                <a:gd name="connsiteX4" fmla="*/ 1414709 w 1414709"/>
                <a:gd name="connsiteY4" fmla="*/ 1789452 h 1812813"/>
                <a:gd name="connsiteX0" fmla="*/ 1546 w 1414709"/>
                <a:gd name="connsiteY0" fmla="*/ 999743 h 1791997"/>
                <a:gd name="connsiteX1" fmla="*/ 417182 w 1414709"/>
                <a:gd name="connsiteY1" fmla="*/ 1114041 h 1791997"/>
                <a:gd name="connsiteX2" fmla="*/ 801646 w 1414709"/>
                <a:gd name="connsiteY2" fmla="*/ 2215 h 1791997"/>
                <a:gd name="connsiteX3" fmla="*/ 926337 w 1414709"/>
                <a:gd name="connsiteY3" fmla="*/ 1446551 h 1791997"/>
                <a:gd name="connsiteX4" fmla="*/ 1414709 w 1414709"/>
                <a:gd name="connsiteY4" fmla="*/ 1789452 h 1791997"/>
                <a:gd name="connsiteX0" fmla="*/ 1546 w 1331581"/>
                <a:gd name="connsiteY0" fmla="*/ 999743 h 1874017"/>
                <a:gd name="connsiteX1" fmla="*/ 417182 w 1331581"/>
                <a:gd name="connsiteY1" fmla="*/ 1114041 h 1874017"/>
                <a:gd name="connsiteX2" fmla="*/ 801646 w 1331581"/>
                <a:gd name="connsiteY2" fmla="*/ 2215 h 1874017"/>
                <a:gd name="connsiteX3" fmla="*/ 926337 w 1331581"/>
                <a:gd name="connsiteY3" fmla="*/ 1446551 h 1874017"/>
                <a:gd name="connsiteX4" fmla="*/ 1331581 w 1331581"/>
                <a:gd name="connsiteY4" fmla="*/ 1872579 h 1874017"/>
                <a:gd name="connsiteX0" fmla="*/ 1546 w 1331581"/>
                <a:gd name="connsiteY0" fmla="*/ 1000755 h 1876218"/>
                <a:gd name="connsiteX1" fmla="*/ 417182 w 1331581"/>
                <a:gd name="connsiteY1" fmla="*/ 1115053 h 1876218"/>
                <a:gd name="connsiteX2" fmla="*/ 801646 w 1331581"/>
                <a:gd name="connsiteY2" fmla="*/ 3227 h 1876218"/>
                <a:gd name="connsiteX3" fmla="*/ 926337 w 1331581"/>
                <a:gd name="connsiteY3" fmla="*/ 1520299 h 1876218"/>
                <a:gd name="connsiteX4" fmla="*/ 1331581 w 1331581"/>
                <a:gd name="connsiteY4" fmla="*/ 1873591 h 1876218"/>
                <a:gd name="connsiteX0" fmla="*/ 1781 w 1279862"/>
                <a:gd name="connsiteY0" fmla="*/ 1219077 h 1876331"/>
                <a:gd name="connsiteX1" fmla="*/ 365463 w 1279862"/>
                <a:gd name="connsiteY1" fmla="*/ 1115166 h 1876331"/>
                <a:gd name="connsiteX2" fmla="*/ 749927 w 1279862"/>
                <a:gd name="connsiteY2" fmla="*/ 3340 h 1876331"/>
                <a:gd name="connsiteX3" fmla="*/ 874618 w 1279862"/>
                <a:gd name="connsiteY3" fmla="*/ 1520412 h 1876331"/>
                <a:gd name="connsiteX4" fmla="*/ 1279862 w 1279862"/>
                <a:gd name="connsiteY4" fmla="*/ 1873704 h 1876331"/>
                <a:gd name="connsiteX0" fmla="*/ 1660 w 1279741"/>
                <a:gd name="connsiteY0" fmla="*/ 1218030 h 1875284"/>
                <a:gd name="connsiteX1" fmla="*/ 386124 w 1279741"/>
                <a:gd name="connsiteY1" fmla="*/ 1176464 h 1875284"/>
                <a:gd name="connsiteX2" fmla="*/ 749806 w 1279741"/>
                <a:gd name="connsiteY2" fmla="*/ 2293 h 1875284"/>
                <a:gd name="connsiteX3" fmla="*/ 874497 w 1279741"/>
                <a:gd name="connsiteY3" fmla="*/ 1519365 h 1875284"/>
                <a:gd name="connsiteX4" fmla="*/ 1279741 w 1279741"/>
                <a:gd name="connsiteY4" fmla="*/ 1872657 h 1875284"/>
                <a:gd name="connsiteX0" fmla="*/ 1660 w 1227786"/>
                <a:gd name="connsiteY0" fmla="*/ 1218030 h 1905870"/>
                <a:gd name="connsiteX1" fmla="*/ 386124 w 1227786"/>
                <a:gd name="connsiteY1" fmla="*/ 1176464 h 1905870"/>
                <a:gd name="connsiteX2" fmla="*/ 749806 w 1227786"/>
                <a:gd name="connsiteY2" fmla="*/ 2293 h 1905870"/>
                <a:gd name="connsiteX3" fmla="*/ 874497 w 1227786"/>
                <a:gd name="connsiteY3" fmla="*/ 1519365 h 1905870"/>
                <a:gd name="connsiteX4" fmla="*/ 1227786 w 1227786"/>
                <a:gd name="connsiteY4" fmla="*/ 1903830 h 1905870"/>
                <a:gd name="connsiteX0" fmla="*/ 1660 w 1227786"/>
                <a:gd name="connsiteY0" fmla="*/ 1218030 h 1903830"/>
                <a:gd name="connsiteX1" fmla="*/ 386124 w 1227786"/>
                <a:gd name="connsiteY1" fmla="*/ 1176464 h 1903830"/>
                <a:gd name="connsiteX2" fmla="*/ 749806 w 1227786"/>
                <a:gd name="connsiteY2" fmla="*/ 2293 h 1903830"/>
                <a:gd name="connsiteX3" fmla="*/ 874497 w 1227786"/>
                <a:gd name="connsiteY3" fmla="*/ 1519365 h 1903830"/>
                <a:gd name="connsiteX4" fmla="*/ 1227786 w 1227786"/>
                <a:gd name="connsiteY4" fmla="*/ 1903830 h 190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786" h="1903830">
                  <a:moveTo>
                    <a:pt x="1660" y="1218030"/>
                  </a:moveTo>
                  <a:cubicBezTo>
                    <a:pt x="-24318" y="1335792"/>
                    <a:pt x="261433" y="1379087"/>
                    <a:pt x="386124" y="1176464"/>
                  </a:cubicBezTo>
                  <a:cubicBezTo>
                    <a:pt x="510815" y="973841"/>
                    <a:pt x="668411" y="-54857"/>
                    <a:pt x="749806" y="2293"/>
                  </a:cubicBezTo>
                  <a:cubicBezTo>
                    <a:pt x="831202" y="59443"/>
                    <a:pt x="794834" y="1202442"/>
                    <a:pt x="874497" y="1519365"/>
                  </a:cubicBezTo>
                  <a:cubicBezTo>
                    <a:pt x="954160" y="1836288"/>
                    <a:pt x="996154" y="1837588"/>
                    <a:pt x="1227786" y="190383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F6ECCC1-27C7-6A65-8064-F0B667145F1F}"/>
                </a:ext>
              </a:extLst>
            </p:cNvPr>
            <p:cNvCxnSpPr>
              <a:cxnSpLocks/>
              <a:stCxn id="13" idx="2"/>
              <a:endCxn id="15" idx="2"/>
            </p:cNvCxnSpPr>
            <p:nvPr/>
          </p:nvCxnSpPr>
          <p:spPr>
            <a:xfrm flipV="1">
              <a:off x="5700425" y="1963291"/>
              <a:ext cx="2138007" cy="68983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79EC86D-DC23-6EA5-1959-D144383E2D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7921" y="3150584"/>
              <a:ext cx="2376424" cy="106391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0">
                <a:extLst>
                  <a:ext uri="{FF2B5EF4-FFF2-40B4-BE49-F238E27FC236}">
                    <a16:creationId xmlns:a16="http://schemas.microsoft.com/office/drawing/2014/main" id="{CD2FE89A-3F4B-B391-341C-A0F7CBA6F215}"/>
                  </a:ext>
                </a:extLst>
              </p:cNvPr>
              <p:cNvSpPr txBox="1"/>
              <p:nvPr/>
            </p:nvSpPr>
            <p:spPr>
              <a:xfrm>
                <a:off x="2488619" y="3309968"/>
                <a:ext cx="314611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solidFill>
                      <a:schemeClr val="accent6">
                        <a:lumMod val="75000"/>
                      </a:schemeClr>
                    </a:solidFill>
                  </a:rPr>
                  <a:t>DR-JAC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lang="en-US" sz="5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20">
                <a:extLst>
                  <a:ext uri="{FF2B5EF4-FFF2-40B4-BE49-F238E27FC236}">
                    <a16:creationId xmlns:a16="http://schemas.microsoft.com/office/drawing/2014/main" id="{CD2FE89A-3F4B-B391-341C-A0F7CBA6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619" y="3309968"/>
                <a:ext cx="3146118" cy="923330"/>
              </a:xfrm>
              <a:prstGeom prst="rect">
                <a:avLst/>
              </a:prstGeom>
              <a:blipFill>
                <a:blip r:embed="rId5"/>
                <a:stretch>
                  <a:fillRect l="-10271"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9E2DA9E-6500-71DE-04C7-EC081D5AAA78}"/>
              </a:ext>
            </a:extLst>
          </p:cNvPr>
          <p:cNvSpPr txBox="1"/>
          <p:nvPr/>
        </p:nvSpPr>
        <p:spPr>
          <a:xfrm>
            <a:off x="988120" y="203292"/>
            <a:ext cx="5301196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Transformation of densities</a:t>
            </a:r>
          </a:p>
        </p:txBody>
      </p:sp>
    </p:spTree>
    <p:extLst>
      <p:ext uri="{BB962C8B-B14F-4D97-AF65-F5344CB8AC3E}">
        <p14:creationId xmlns:p14="http://schemas.microsoft.com/office/powerpoint/2010/main" val="1133890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1EC470-2F5A-F172-D584-9DA593FC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71625-B712-34CD-DD11-E6ABCA30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2FFE77-826D-8979-6044-DE5B24FBDD3F}"/>
                  </a:ext>
                </a:extLst>
              </p:cNvPr>
              <p:cNvSpPr txBox="1"/>
              <p:nvPr/>
            </p:nvSpPr>
            <p:spPr>
              <a:xfrm>
                <a:off x="276791" y="155236"/>
                <a:ext cx="8681031" cy="656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0" dirty="0"/>
                  <a:t>Area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2FFE77-826D-8979-6044-DE5B24FBD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91" y="155236"/>
                <a:ext cx="8681031" cy="656270"/>
              </a:xfrm>
              <a:prstGeom prst="rect">
                <a:avLst/>
              </a:prstGeom>
              <a:blipFill>
                <a:blip r:embed="rId3"/>
                <a:stretch>
                  <a:fillRect l="-1615" t="-12037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6E96AD0-16E0-8DD7-274A-E20C62688CB9}"/>
                  </a:ext>
                </a:extLst>
              </p:cNvPr>
              <p:cNvSpPr txBox="1"/>
              <p:nvPr/>
            </p:nvSpPr>
            <p:spPr>
              <a:xfrm>
                <a:off x="529649" y="2064375"/>
                <a:ext cx="2569165" cy="611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6E96AD0-16E0-8DD7-274A-E20C62688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49" y="2064375"/>
                <a:ext cx="2569165" cy="6113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C31FC3-2F9E-D822-7602-0FB27F587154}"/>
                  </a:ext>
                </a:extLst>
              </p:cNvPr>
              <p:cNvSpPr txBox="1"/>
              <p:nvPr/>
            </p:nvSpPr>
            <p:spPr>
              <a:xfrm>
                <a:off x="3451313" y="2069590"/>
                <a:ext cx="2731389" cy="611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C31FC3-2F9E-D822-7602-0FB27F587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313" y="2069590"/>
                <a:ext cx="2731389" cy="6113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A7FAF24-A333-5562-19E5-8E25A4561306}"/>
                  </a:ext>
                </a:extLst>
              </p:cNvPr>
              <p:cNvSpPr txBox="1"/>
              <p:nvPr/>
            </p:nvSpPr>
            <p:spPr>
              <a:xfrm>
                <a:off x="597084" y="4576372"/>
                <a:ext cx="824924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The evolution leaves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 invariant: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A7FAF24-A333-5562-19E5-8E25A4561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84" y="4576372"/>
                <a:ext cx="8249246" cy="769441"/>
              </a:xfrm>
              <a:prstGeom prst="rect">
                <a:avLst/>
              </a:prstGeom>
              <a:blipFill>
                <a:blip r:embed="rId6"/>
                <a:stretch>
                  <a:fillRect l="-2587" t="-16667" r="-251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EB5439-039C-1D52-6995-17336C55197B}"/>
                  </a:ext>
                </a:extLst>
              </p:cNvPr>
              <p:cNvSpPr txBox="1"/>
              <p:nvPr/>
            </p:nvSpPr>
            <p:spPr>
              <a:xfrm>
                <a:off x="33591" y="2863972"/>
                <a:ext cx="9110186" cy="676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EB5439-039C-1D52-6995-17336C551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1" y="2863972"/>
                <a:ext cx="9110186" cy="6762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6AF5B8-D7AB-0BFC-70F3-84D5865431A4}"/>
                  </a:ext>
                </a:extLst>
              </p:cNvPr>
              <p:cNvSpPr txBox="1"/>
              <p:nvPr/>
            </p:nvSpPr>
            <p:spPr>
              <a:xfrm>
                <a:off x="1991396" y="5302435"/>
                <a:ext cx="52518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 (DI-SYMP)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6AF5B8-D7AB-0BFC-70F3-84D586543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396" y="5302435"/>
                <a:ext cx="5251823" cy="769441"/>
              </a:xfrm>
              <a:prstGeom prst="rect">
                <a:avLst/>
              </a:prstGeom>
              <a:blipFill>
                <a:blip r:embed="rId8"/>
                <a:stretch>
                  <a:fillRect t="-16667" r="-429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0F1A59-1602-004D-665C-7D2F2CB6CF47}"/>
              </a:ext>
            </a:extLst>
          </p:cNvPr>
          <p:cNvCxnSpPr>
            <a:cxnSpLocks/>
          </p:cNvCxnSpPr>
          <p:nvPr/>
        </p:nvCxnSpPr>
        <p:spPr>
          <a:xfrm>
            <a:off x="7243219" y="2267977"/>
            <a:ext cx="389832" cy="633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15A827-E058-A50F-AD39-5D4AA4DA5602}"/>
              </a:ext>
            </a:extLst>
          </p:cNvPr>
          <p:cNvCxnSpPr>
            <a:cxnSpLocks/>
          </p:cNvCxnSpPr>
          <p:nvPr/>
        </p:nvCxnSpPr>
        <p:spPr>
          <a:xfrm flipH="1" flipV="1">
            <a:off x="7711119" y="889516"/>
            <a:ext cx="267328" cy="856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FD1BAA-D4D3-7E36-6E17-D743C2CE8408}"/>
                  </a:ext>
                </a:extLst>
              </p:cNvPr>
              <p:cNvSpPr txBox="1"/>
              <p:nvPr/>
            </p:nvSpPr>
            <p:spPr>
              <a:xfrm>
                <a:off x="6032445" y="1256104"/>
                <a:ext cx="302999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Area is conserved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FD1BAA-D4D3-7E36-6E17-D743C2CE8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445" y="1256104"/>
                <a:ext cx="3029997" cy="954107"/>
              </a:xfrm>
              <a:prstGeom prst="rect">
                <a:avLst/>
              </a:prstGeom>
              <a:blipFill>
                <a:blip r:embed="rId9"/>
                <a:stretch>
                  <a:fillRect l="-4225" t="-5732" r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0">
                <a:extLst>
                  <a:ext uri="{FF2B5EF4-FFF2-40B4-BE49-F238E27FC236}">
                    <a16:creationId xmlns:a16="http://schemas.microsoft.com/office/drawing/2014/main" id="{07D32400-8F8D-689C-DB5F-49B4ED0F0EC2}"/>
                  </a:ext>
                </a:extLst>
              </p:cNvPr>
              <p:cNvSpPr txBox="1"/>
              <p:nvPr/>
            </p:nvSpPr>
            <p:spPr>
              <a:xfrm>
                <a:off x="3098814" y="3881525"/>
                <a:ext cx="27292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DR-VOL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lang="en-US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20">
                <a:extLst>
                  <a:ext uri="{FF2B5EF4-FFF2-40B4-BE49-F238E27FC236}">
                    <a16:creationId xmlns:a16="http://schemas.microsoft.com/office/drawing/2014/main" id="{07D32400-8F8D-689C-DB5F-49B4ED0F0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814" y="3881525"/>
                <a:ext cx="2729209" cy="769441"/>
              </a:xfrm>
              <a:prstGeom prst="rect">
                <a:avLst/>
              </a:prstGeom>
              <a:blipFill>
                <a:blip r:embed="rId10"/>
                <a:stretch>
                  <a:fillRect l="-8929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7ACD7AF-0C61-76BB-7DFE-9E05177FB1B8}"/>
              </a:ext>
            </a:extLst>
          </p:cNvPr>
          <p:cNvGrpSpPr/>
          <p:nvPr/>
        </p:nvGrpSpPr>
        <p:grpSpPr>
          <a:xfrm>
            <a:off x="8722760" y="220894"/>
            <a:ext cx="3333866" cy="3655255"/>
            <a:chOff x="8722760" y="220894"/>
            <a:chExt cx="3333866" cy="36552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84BFA4-5B3F-C97A-1E2E-A1D6A6646A67}"/>
                </a:ext>
              </a:extLst>
            </p:cNvPr>
            <p:cNvGrpSpPr/>
            <p:nvPr/>
          </p:nvGrpSpPr>
          <p:grpSpPr>
            <a:xfrm>
              <a:off x="8956694" y="806932"/>
              <a:ext cx="2825673" cy="2779278"/>
              <a:chOff x="1177839" y="1302957"/>
              <a:chExt cx="3775999" cy="3714006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544323C-A10D-3F71-D951-D26FFE4CFD3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157478" y="2332279"/>
                <a:ext cx="0" cy="22699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1921F257-895D-8D63-25A7-D79FFD439D0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73617" y="3276981"/>
                <a:ext cx="225983" cy="4141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3FD4C082-A99B-0517-FF3A-814050F4243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946001" y="3810265"/>
                <a:ext cx="0" cy="22699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7495E103-23B8-7E81-27BB-100F1CAB36F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197046" y="3065514"/>
                <a:ext cx="231251" cy="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895B0E57-681F-8BC4-83F7-0AC944051E7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443185" y="3682979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A465E65-325A-775B-52C9-E71592B3B7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350347" y="3530107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FA1C7FA4-861A-A7FC-8B2F-9D9055ED9F8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504139" y="2528835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1A0DFFFE-86B8-7C5E-0F9A-21468189575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566866" y="2656705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20216FA8-E5D8-9BF1-7089-415F945CBB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402775" y="3414253"/>
                <a:ext cx="497163" cy="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053B89A-42E7-204F-15A8-98BEEECC6D5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1195955" y="2925036"/>
                <a:ext cx="508461" cy="210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7CD9D057-D761-8EC0-C872-C97C21A462C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567228" y="3968123"/>
                <a:ext cx="375561" cy="361534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F131E336-372A-0EF6-2CD0-1506B668F66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926901" y="1705815"/>
                <a:ext cx="336003" cy="36578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EB8CA645-8F9B-E4F8-5429-F531FDF5DBA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V="1">
                <a:off x="4170205" y="2014672"/>
                <a:ext cx="337337" cy="36153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84FA9F-C1C3-B234-3090-21615794D4B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3703734" y="1949189"/>
                <a:ext cx="0" cy="34048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5EC75B3B-170E-4123-D9D2-3A73E6E47F0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943564" y="3791825"/>
                <a:ext cx="316144" cy="132368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D764D82C-D994-393E-F539-A92868C3D68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2331462" y="4092360"/>
                <a:ext cx="125281" cy="31004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3763A51C-D9BF-88E6-0058-22BC00ACF7F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H="1">
                <a:off x="1792555" y="2584968"/>
                <a:ext cx="338974" cy="140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1A2D0036-6914-6C50-FCEF-6703468121D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408375" y="4187473"/>
                <a:ext cx="131117" cy="308861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8F035B3D-E1C6-CD37-BE32-EA749DC5097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1714144" y="3489694"/>
                <a:ext cx="308893" cy="131104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DC973345-75F0-BF1E-FBA0-E525A91B4C5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 flipV="1">
                <a:off x="2642054" y="1834408"/>
                <a:ext cx="131190" cy="30868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87C7D225-4074-6CD8-FA07-A84E011C9F3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4141656" y="2761912"/>
                <a:ext cx="237283" cy="237257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38B8E15F-A1A9-13BD-A539-C097B7F052D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V="1">
                <a:off x="3298985" y="1326869"/>
                <a:ext cx="0" cy="51073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B2B5E5B4-DEC5-53BC-77C0-8776B8952E3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46840" y="4292569"/>
                <a:ext cx="338974" cy="36153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0F0F1F66-E3B6-8316-B864-00C804046AB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4101332" y="1221922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Arrow Connector 351">
                <a:extLst>
                  <a:ext uri="{FF2B5EF4-FFF2-40B4-BE49-F238E27FC236}">
                    <a16:creationId xmlns:a16="http://schemas.microsoft.com/office/drawing/2014/main" id="{96626757-7198-8BEC-008B-117E52F85BE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9420000" flipV="1">
                <a:off x="4953838" y="2449744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Arrow Connector 352">
                <a:extLst>
                  <a:ext uri="{FF2B5EF4-FFF2-40B4-BE49-F238E27FC236}">
                    <a16:creationId xmlns:a16="http://schemas.microsoft.com/office/drawing/2014/main" id="{DD71910A-DC8E-91AB-3539-92750CCAABC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2120000" flipV="1">
                <a:off x="4666737" y="3958850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>
                <a:extLst>
                  <a:ext uri="{FF2B5EF4-FFF2-40B4-BE49-F238E27FC236}">
                    <a16:creationId xmlns:a16="http://schemas.microsoft.com/office/drawing/2014/main" id="{FE636015-D593-E531-12C3-4EA41D16EE9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4820000" flipV="1">
                <a:off x="3620082" y="4690425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Arrow Connector 354">
                <a:extLst>
                  <a:ext uri="{FF2B5EF4-FFF2-40B4-BE49-F238E27FC236}">
                    <a16:creationId xmlns:a16="http://schemas.microsoft.com/office/drawing/2014/main" id="{C2D753B4-A31C-A544-7F55-9E0F73E0526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7520000" flipV="1">
                <a:off x="2043020" y="4513887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>
                <a:extLst>
                  <a:ext uri="{FF2B5EF4-FFF2-40B4-BE49-F238E27FC236}">
                    <a16:creationId xmlns:a16="http://schemas.microsoft.com/office/drawing/2014/main" id="{AE5BDF53-4448-CA34-C75C-23AA4A960CB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0220000" flipV="1">
                <a:off x="1177839" y="3341959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Arrow Connector 356">
                <a:extLst>
                  <a:ext uri="{FF2B5EF4-FFF2-40B4-BE49-F238E27FC236}">
                    <a16:creationId xmlns:a16="http://schemas.microsoft.com/office/drawing/2014/main" id="{15B01F83-13B1-19BA-6E06-DEC5CC08D8A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320000" flipV="1">
                <a:off x="1402224" y="1836077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Arrow Connector 357">
                <a:extLst>
                  <a:ext uri="{FF2B5EF4-FFF2-40B4-BE49-F238E27FC236}">
                    <a16:creationId xmlns:a16="http://schemas.microsoft.com/office/drawing/2014/main" id="{3F807248-063E-865B-1408-4EF2C3A4359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4020000" flipV="1">
                <a:off x="2588951" y="976419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Arrow Connector 358">
                <a:extLst>
                  <a:ext uri="{FF2B5EF4-FFF2-40B4-BE49-F238E27FC236}">
                    <a16:creationId xmlns:a16="http://schemas.microsoft.com/office/drawing/2014/main" id="{7EA435FE-43B0-B9C3-5D1D-AC51A991EF0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 flipV="1">
                <a:off x="2804961" y="4532376"/>
                <a:ext cx="0" cy="51073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3DBA465-A982-FF66-DF9C-72B60950C466}"/>
                </a:ext>
              </a:extLst>
            </p:cNvPr>
            <p:cNvGrpSpPr/>
            <p:nvPr/>
          </p:nvGrpSpPr>
          <p:grpSpPr>
            <a:xfrm rot="10210914">
              <a:off x="10383905" y="2160087"/>
              <a:ext cx="1088280" cy="1094642"/>
              <a:chOff x="9309526" y="1446219"/>
              <a:chExt cx="1088280" cy="10946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BDCD884C-85BC-8A1C-2FB0-B84D507986BB}"/>
                      </a:ext>
                    </a:extLst>
                  </p:cNvPr>
                  <p:cNvSpPr txBox="1"/>
                  <p:nvPr/>
                </p:nvSpPr>
                <p:spPr>
                  <a:xfrm rot="11396272">
                    <a:off x="9856376" y="1819091"/>
                    <a:ext cx="54143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85" name="TextBox 384">
                    <a:extLst>
                      <a:ext uri="{FF2B5EF4-FFF2-40B4-BE49-F238E27FC236}">
                        <a16:creationId xmlns:a16="http://schemas.microsoft.com/office/drawing/2014/main" id="{A1DB58F7-E182-54E9-52B5-FCC44844E6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1396272">
                    <a:off x="9856376" y="1819091"/>
                    <a:ext cx="541430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C6A0C95B-137F-3E19-EA19-12040CC8D361}"/>
                      </a:ext>
                    </a:extLst>
                  </p:cNvPr>
                  <p:cNvSpPr txBox="1"/>
                  <p:nvPr/>
                </p:nvSpPr>
                <p:spPr>
                  <a:xfrm rot="11389086">
                    <a:off x="9309526" y="2017641"/>
                    <a:ext cx="47250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86" name="TextBox 385">
                    <a:extLst>
                      <a:ext uri="{FF2B5EF4-FFF2-40B4-BE49-F238E27FC236}">
                        <a16:creationId xmlns:a16="http://schemas.microsoft.com/office/drawing/2014/main" id="{A93470B3-6534-827F-0ADC-234AEAFD51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1389086">
                    <a:off x="9309526" y="2017641"/>
                    <a:ext cx="472501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3BE5E55-73FD-E01B-4EEF-2CE2D8CFE2E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9491148" y="1593033"/>
                <a:ext cx="852468" cy="614570"/>
                <a:chOff x="8500759" y="3280789"/>
                <a:chExt cx="747971" cy="539234"/>
              </a:xfrm>
            </p:grpSpPr>
            <p:sp>
              <p:nvSpPr>
                <p:cNvPr id="33" name="Parallelogram 32">
                  <a:extLst>
                    <a:ext uri="{FF2B5EF4-FFF2-40B4-BE49-F238E27FC236}">
                      <a16:creationId xmlns:a16="http://schemas.microsoft.com/office/drawing/2014/main" id="{3976E239-6FDD-FF79-4CFC-D8DBB92C7905}"/>
                    </a:ext>
                  </a:extLst>
                </p:cNvPr>
                <p:cNvSpPr/>
                <p:nvPr/>
              </p:nvSpPr>
              <p:spPr>
                <a:xfrm rot="1668758">
                  <a:off x="8572393" y="3388516"/>
                  <a:ext cx="676337" cy="321757"/>
                </a:xfrm>
                <a:prstGeom prst="parallelogram">
                  <a:avLst/>
                </a:prstGeom>
                <a:solidFill>
                  <a:srgbClr val="C9A6E4"/>
                </a:solidFill>
                <a:ln>
                  <a:solidFill>
                    <a:srgbClr val="9C5BCD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E15B22E7-D17E-7C71-2417-F9EC29AFB9A9}"/>
                    </a:ext>
                  </a:extLst>
                </p:cNvPr>
                <p:cNvCxnSpPr>
                  <a:cxnSpLocks/>
                  <a:stCxn id="36" idx="7"/>
                </p:cNvCxnSpPr>
                <p:nvPr/>
              </p:nvCxnSpPr>
              <p:spPr>
                <a:xfrm flipV="1">
                  <a:off x="8558598" y="3280789"/>
                  <a:ext cx="195281" cy="226052"/>
                </a:xfrm>
                <a:prstGeom prst="straightConnector1">
                  <a:avLst/>
                </a:prstGeom>
                <a:ln w="254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7D060898-5D13-8B6E-5C22-053526A0FAD4}"/>
                    </a:ext>
                  </a:extLst>
                </p:cNvPr>
                <p:cNvCxnSpPr>
                  <a:cxnSpLocks/>
                  <a:stCxn id="36" idx="5"/>
                </p:cNvCxnSpPr>
                <p:nvPr/>
              </p:nvCxnSpPr>
              <p:spPr>
                <a:xfrm>
                  <a:off x="8558598" y="3550107"/>
                  <a:ext cx="505624" cy="269916"/>
                </a:xfrm>
                <a:prstGeom prst="straightConnector1">
                  <a:avLst/>
                </a:prstGeom>
                <a:ln w="254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16CBF13C-DB31-2F37-3BF8-482D9DC17F7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00759" y="3497880"/>
                  <a:ext cx="67763" cy="61188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3705B241-32F3-7A39-B3D3-F32F518FAFCB}"/>
                      </a:ext>
                    </a:extLst>
                  </p:cNvPr>
                  <p:cNvSpPr txBox="1"/>
                  <p:nvPr/>
                </p:nvSpPr>
                <p:spPr>
                  <a:xfrm rot="17838669">
                    <a:off x="9509940" y="1699429"/>
                    <a:ext cx="81419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88" name="TextBox 387">
                    <a:extLst>
                      <a:ext uri="{FF2B5EF4-FFF2-40B4-BE49-F238E27FC236}">
                        <a16:creationId xmlns:a16="http://schemas.microsoft.com/office/drawing/2014/main" id="{BB7CA906-B0A8-1F17-F8E4-250C0BAA9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7838669">
                    <a:off x="9509940" y="1699429"/>
                    <a:ext cx="814197" cy="30777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124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15F2D77-6229-BB8F-A975-2668EAED6E20}"/>
                </a:ext>
              </a:extLst>
            </p:cNvPr>
            <p:cNvGrpSpPr/>
            <p:nvPr/>
          </p:nvGrpSpPr>
          <p:grpSpPr>
            <a:xfrm>
              <a:off x="10438667" y="1228690"/>
              <a:ext cx="1042819" cy="1083238"/>
              <a:chOff x="10426897" y="1385631"/>
              <a:chExt cx="1042819" cy="108323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A40C21B-99FA-974A-00F7-A67FB5965D9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575092" y="1609282"/>
                <a:ext cx="852468" cy="614570"/>
                <a:chOff x="8500759" y="3280789"/>
                <a:chExt cx="747971" cy="539234"/>
              </a:xfrm>
            </p:grpSpPr>
            <p:sp>
              <p:nvSpPr>
                <p:cNvPr id="25" name="Parallelogram 24">
                  <a:extLst>
                    <a:ext uri="{FF2B5EF4-FFF2-40B4-BE49-F238E27FC236}">
                      <a16:creationId xmlns:a16="http://schemas.microsoft.com/office/drawing/2014/main" id="{EF2880AF-4D4F-B088-476A-40F1A8E8B7DC}"/>
                    </a:ext>
                  </a:extLst>
                </p:cNvPr>
                <p:cNvSpPr/>
                <p:nvPr/>
              </p:nvSpPr>
              <p:spPr>
                <a:xfrm rot="1668758">
                  <a:off x="8572393" y="3388516"/>
                  <a:ext cx="676337" cy="321757"/>
                </a:xfrm>
                <a:prstGeom prst="parallelogram">
                  <a:avLst/>
                </a:prstGeom>
                <a:solidFill>
                  <a:srgbClr val="C9A6E4"/>
                </a:solidFill>
                <a:ln>
                  <a:solidFill>
                    <a:srgbClr val="9C5BCD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3693288B-B202-5DDF-1A93-5FDFB154A7E1}"/>
                    </a:ext>
                  </a:extLst>
                </p:cNvPr>
                <p:cNvCxnSpPr>
                  <a:cxnSpLocks/>
                  <a:stCxn id="28" idx="7"/>
                </p:cNvCxnSpPr>
                <p:nvPr/>
              </p:nvCxnSpPr>
              <p:spPr>
                <a:xfrm flipV="1">
                  <a:off x="8558598" y="3280789"/>
                  <a:ext cx="195281" cy="226052"/>
                </a:xfrm>
                <a:prstGeom prst="straightConnector1">
                  <a:avLst/>
                </a:prstGeom>
                <a:ln w="254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A3D4B1BD-6DD5-DB6E-E88E-028D791CF1E6}"/>
                    </a:ext>
                  </a:extLst>
                </p:cNvPr>
                <p:cNvCxnSpPr>
                  <a:cxnSpLocks/>
                  <a:stCxn id="28" idx="5"/>
                </p:cNvCxnSpPr>
                <p:nvPr/>
              </p:nvCxnSpPr>
              <p:spPr>
                <a:xfrm>
                  <a:off x="8558598" y="3550107"/>
                  <a:ext cx="505624" cy="269916"/>
                </a:xfrm>
                <a:prstGeom prst="straightConnector1">
                  <a:avLst/>
                </a:prstGeom>
                <a:ln w="254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4C1B40C4-784A-D058-FA28-AF8A61D089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00759" y="3497880"/>
                  <a:ext cx="67763" cy="61188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8A6398C-0041-0B0F-F4E0-386DABDA478E}"/>
                      </a:ext>
                    </a:extLst>
                  </p:cNvPr>
                  <p:cNvSpPr txBox="1"/>
                  <p:nvPr/>
                </p:nvSpPr>
                <p:spPr>
                  <a:xfrm rot="1475939">
                    <a:off x="10667493" y="1945649"/>
                    <a:ext cx="54143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94" name="TextBox 393">
                    <a:extLst>
                      <a:ext uri="{FF2B5EF4-FFF2-40B4-BE49-F238E27FC236}">
                        <a16:creationId xmlns:a16="http://schemas.microsoft.com/office/drawing/2014/main" id="{E09C78F8-8E21-EAD5-A237-05166537EC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75939">
                    <a:off x="10667493" y="1945649"/>
                    <a:ext cx="541430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B971362-A8F6-1A64-84BE-84B324C317BA}"/>
                      </a:ext>
                    </a:extLst>
                  </p:cNvPr>
                  <p:cNvSpPr txBox="1"/>
                  <p:nvPr/>
                </p:nvSpPr>
                <p:spPr>
                  <a:xfrm rot="1434687">
                    <a:off x="10426897" y="1385631"/>
                    <a:ext cx="47250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95" name="TextBox 394">
                    <a:extLst>
                      <a:ext uri="{FF2B5EF4-FFF2-40B4-BE49-F238E27FC236}">
                        <a16:creationId xmlns:a16="http://schemas.microsoft.com/office/drawing/2014/main" id="{42D30C48-A35F-E0A1-DC99-6A1E9FD129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34687">
                    <a:off x="10426897" y="1385631"/>
                    <a:ext cx="472502" cy="52322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E6E30B7D-9DE5-FCD5-E53A-90CF0A2B1401}"/>
                      </a:ext>
                    </a:extLst>
                  </p:cNvPr>
                  <p:cNvSpPr txBox="1"/>
                  <p:nvPr/>
                </p:nvSpPr>
                <p:spPr>
                  <a:xfrm rot="1561037">
                    <a:off x="10655519" y="1739381"/>
                    <a:ext cx="81419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96" name="TextBox 395">
                    <a:extLst>
                      <a:ext uri="{FF2B5EF4-FFF2-40B4-BE49-F238E27FC236}">
                        <a16:creationId xmlns:a16="http://schemas.microsoft.com/office/drawing/2014/main" id="{BBBB4475-277A-E03E-A7C6-AF02ECC514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561037">
                    <a:off x="10655519" y="1739381"/>
                    <a:ext cx="814197" cy="307777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9C0DB16-6AF6-8544-16B7-34542BB1B4EA}"/>
                </a:ext>
              </a:extLst>
            </p:cNvPr>
            <p:cNvGrpSpPr/>
            <p:nvPr/>
          </p:nvGrpSpPr>
          <p:grpSpPr>
            <a:xfrm>
              <a:off x="8722760" y="220894"/>
              <a:ext cx="3333866" cy="3655255"/>
              <a:chOff x="8722760" y="220894"/>
              <a:chExt cx="3333866" cy="36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B810F620-5C2B-6A99-D132-551CCD6D4B2F}"/>
                      </a:ext>
                    </a:extLst>
                  </p:cNvPr>
                  <p:cNvSpPr txBox="1"/>
                  <p:nvPr/>
                </p:nvSpPr>
                <p:spPr>
                  <a:xfrm>
                    <a:off x="10142058" y="220894"/>
                    <a:ext cx="187158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A29B7D44-20EC-AA6E-C2ED-DA1A48463D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42058" y="220894"/>
                    <a:ext cx="187158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56667" r="-5666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D9CC261F-27B5-4C42-546E-2B8A6DC37DEE}"/>
                      </a:ext>
                    </a:extLst>
                  </p:cNvPr>
                  <p:cNvSpPr txBox="1"/>
                  <p:nvPr/>
                </p:nvSpPr>
                <p:spPr>
                  <a:xfrm>
                    <a:off x="11836925" y="2147421"/>
                    <a:ext cx="187158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2A29B31C-D889-DD41-28C2-DE142E0269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36925" y="2147421"/>
                    <a:ext cx="187158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56667" r="-5333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CE5D747-910E-F68B-F820-18C28CF5AF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22760" y="2199004"/>
                <a:ext cx="3333866" cy="12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18499B2-1441-ACC7-83DA-38E9B78A570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696039" y="2202817"/>
                <a:ext cx="3333864" cy="12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39276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8D2249-0D55-56FE-CA03-4756F7B0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D9943-FACF-E9B2-3788-68FA877B6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25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D67ED6-480B-AB4A-D8E2-139E3B369ACB}"/>
              </a:ext>
            </a:extLst>
          </p:cNvPr>
          <p:cNvSpPr txBox="1"/>
          <p:nvPr/>
        </p:nvSpPr>
        <p:spPr>
          <a:xfrm>
            <a:off x="973630" y="4454949"/>
            <a:ext cx="7650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The evolution leaves the Poisson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CE8165-5EF2-9F82-4B5F-F70539FB53F4}"/>
              </a:ext>
            </a:extLst>
          </p:cNvPr>
          <p:cNvSpPr txBox="1"/>
          <p:nvPr/>
        </p:nvSpPr>
        <p:spPr>
          <a:xfrm>
            <a:off x="1705720" y="5098575"/>
            <a:ext cx="6186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brackets invariant (DI-POI)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F6F18F8D-AB6C-EA99-823D-6C55A3280BDB}"/>
                  </a:ext>
                </a:extLst>
              </p:cNvPr>
              <p:cNvSpPr txBox="1"/>
              <p:nvPr/>
            </p:nvSpPr>
            <p:spPr>
              <a:xfrm>
                <a:off x="3150065" y="3761176"/>
                <a:ext cx="29459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DI-SYMP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lang="en-US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F6F18F8D-AB6C-EA99-823D-6C55A3280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065" y="3761176"/>
                <a:ext cx="2945935" cy="769441"/>
              </a:xfrm>
              <a:prstGeom prst="rect">
                <a:avLst/>
              </a:prstGeom>
              <a:blipFill>
                <a:blip r:embed="rId5"/>
                <a:stretch>
                  <a:fillRect l="-8489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0E8050-CBCD-D98D-F87B-91750CBA62FE}"/>
                  </a:ext>
                </a:extLst>
              </p:cNvPr>
              <p:cNvSpPr txBox="1"/>
              <p:nvPr/>
            </p:nvSpPr>
            <p:spPr>
              <a:xfrm>
                <a:off x="1826784" y="987950"/>
                <a:ext cx="8361263" cy="1324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0E8050-CBCD-D98D-F87B-91750CBA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784" y="987950"/>
                <a:ext cx="8361263" cy="1324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C575F1-7FAC-27A3-A4FC-7A051FC5A344}"/>
                  </a:ext>
                </a:extLst>
              </p:cNvPr>
              <p:cNvSpPr txBox="1"/>
              <p:nvPr/>
            </p:nvSpPr>
            <p:spPr>
              <a:xfrm>
                <a:off x="518796" y="2399438"/>
                <a:ext cx="11137601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We can express the Poisson bracket: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𝑏𝑎</m:t>
                        </m:r>
                      </m:sup>
                    </m:sSup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C575F1-7FAC-27A3-A4FC-7A051FC5A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6" y="2399438"/>
                <a:ext cx="11137601" cy="530915"/>
              </a:xfrm>
              <a:prstGeom prst="rect">
                <a:avLst/>
              </a:prstGeom>
              <a:blipFill>
                <a:blip r:embed="rId7"/>
                <a:stretch>
                  <a:fillRect l="-602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95D780-6CD8-2893-42F8-CF9E19138D0F}"/>
                  </a:ext>
                </a:extLst>
              </p:cNvPr>
              <p:cNvSpPr txBox="1"/>
              <p:nvPr/>
            </p:nvSpPr>
            <p:spPr>
              <a:xfrm>
                <a:off x="180956" y="56504"/>
                <a:ext cx="30541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Jacobian transformation to two other variables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95D780-6CD8-2893-42F8-CF9E19138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56" y="56504"/>
                <a:ext cx="3054153" cy="707886"/>
              </a:xfrm>
              <a:prstGeom prst="rect">
                <a:avLst/>
              </a:prstGeom>
              <a:blipFill>
                <a:blip r:embed="rId8"/>
                <a:stretch>
                  <a:fillRect l="-2196" t="-4310" r="-599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7C3360-06A6-6591-AD3E-0FEE306C7D62}"/>
              </a:ext>
            </a:extLst>
          </p:cNvPr>
          <p:cNvCxnSpPr/>
          <p:nvPr/>
        </p:nvCxnSpPr>
        <p:spPr>
          <a:xfrm>
            <a:off x="1245759" y="829196"/>
            <a:ext cx="581025" cy="530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954C46-0B8B-7930-F24C-4224F61FCD67}"/>
              </a:ext>
            </a:extLst>
          </p:cNvPr>
          <p:cNvCxnSpPr/>
          <p:nvPr/>
        </p:nvCxnSpPr>
        <p:spPr>
          <a:xfrm flipH="1">
            <a:off x="9766447" y="992076"/>
            <a:ext cx="374718" cy="320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8B346E-7B2A-C106-2346-A5928E358823}"/>
              </a:ext>
            </a:extLst>
          </p:cNvPr>
          <p:cNvSpPr txBox="1"/>
          <p:nvPr/>
        </p:nvSpPr>
        <p:spPr>
          <a:xfrm>
            <a:off x="8798437" y="378220"/>
            <a:ext cx="299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Poisson bracket!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F1E96C-7F07-ED93-F452-88D9F463A5D9}"/>
                  </a:ext>
                </a:extLst>
              </p:cNvPr>
              <p:cNvSpPr txBox="1"/>
              <p:nvPr/>
            </p:nvSpPr>
            <p:spPr>
              <a:xfrm>
                <a:off x="7192826" y="3115894"/>
                <a:ext cx="2314801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is the inverse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F1E96C-7F07-ED93-F452-88D9F463A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826" y="3115894"/>
                <a:ext cx="2314801" cy="400110"/>
              </a:xfrm>
              <a:prstGeom prst="rect">
                <a:avLst/>
              </a:prstGeom>
              <a:blipFill>
                <a:blip r:embed="rId9"/>
                <a:stretch>
                  <a:fillRect l="-289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1E46F9-D9E9-99D6-85FA-50523E394822}"/>
              </a:ext>
            </a:extLst>
          </p:cNvPr>
          <p:cNvCxnSpPr>
            <a:cxnSpLocks/>
          </p:cNvCxnSpPr>
          <p:nvPr/>
        </p:nvCxnSpPr>
        <p:spPr>
          <a:xfrm flipV="1">
            <a:off x="8267700" y="2862065"/>
            <a:ext cx="0" cy="251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45494E-A041-7B6B-3021-CAD102FD9EAD}"/>
                  </a:ext>
                </a:extLst>
              </p:cNvPr>
              <p:cNvSpPr txBox="1"/>
              <p:nvPr/>
            </p:nvSpPr>
            <p:spPr>
              <a:xfrm>
                <a:off x="6750987" y="3552833"/>
                <a:ext cx="3266920" cy="7496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45494E-A041-7B6B-3021-CAD102FD9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87" y="3552833"/>
                <a:ext cx="3266920" cy="7496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4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DA8484-3510-54AE-610C-652BE740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95B6F7-A880-40CF-3570-4C64D930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FCFE026-7334-EB87-0241-A955304A5424}"/>
                  </a:ext>
                </a:extLst>
              </p:cNvPr>
              <p:cNvSpPr txBox="1"/>
              <p:nvPr/>
            </p:nvSpPr>
            <p:spPr>
              <a:xfrm>
                <a:off x="794912" y="755534"/>
                <a:ext cx="6503703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nary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𝑑𝑝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𝑑𝑞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FCFE026-7334-EB87-0241-A955304A5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12" y="755534"/>
                <a:ext cx="6503703" cy="15454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78D247-9F56-FA8B-971B-13F5A06E101D}"/>
                  </a:ext>
                </a:extLst>
              </p:cNvPr>
              <p:cNvSpPr txBox="1"/>
              <p:nvPr/>
            </p:nvSpPr>
            <p:spPr>
              <a:xfrm>
                <a:off x="393180" y="4719246"/>
                <a:ext cx="8703216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The rotated displacement field is</a:t>
                </a:r>
              </a:p>
              <a:p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curl free: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 (DI-CURL)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78D247-9F56-FA8B-971B-13F5A06E1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80" y="4719246"/>
                <a:ext cx="8703216" cy="1446550"/>
              </a:xfrm>
              <a:prstGeom prst="rect">
                <a:avLst/>
              </a:prstGeom>
              <a:blipFill>
                <a:blip r:embed="rId4"/>
                <a:stretch>
                  <a:fillRect l="-2801" t="-8439" r="-19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E5266ED-0CA4-6BBB-8E63-2936606F0AE9}"/>
                  </a:ext>
                </a:extLst>
              </p:cNvPr>
              <p:cNvSpPr txBox="1"/>
              <p:nvPr/>
            </p:nvSpPr>
            <p:spPr>
              <a:xfrm>
                <a:off x="1248379" y="2054047"/>
                <a:ext cx="5373073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nary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E5266ED-0CA4-6BBB-8E63-2936606F0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79" y="2054047"/>
                <a:ext cx="5373073" cy="15454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1929048-D4E6-4125-7C77-CA7313B7BC15}"/>
              </a:ext>
            </a:extLst>
          </p:cNvPr>
          <p:cNvCxnSpPr/>
          <p:nvPr/>
        </p:nvCxnSpPr>
        <p:spPr>
          <a:xfrm flipH="1">
            <a:off x="2186102" y="552756"/>
            <a:ext cx="385648" cy="533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DBCFDDA-7188-3418-289E-9CF2E142FF55}"/>
              </a:ext>
            </a:extLst>
          </p:cNvPr>
          <p:cNvSpPr txBox="1"/>
          <p:nvPr/>
        </p:nvSpPr>
        <p:spPr>
          <a:xfrm>
            <a:off x="1360573" y="195372"/>
            <a:ext cx="2590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THROUGH the curve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B003279-215F-B55B-62F3-C71D0D5050BD}"/>
              </a:ext>
            </a:extLst>
          </p:cNvPr>
          <p:cNvCxnSpPr>
            <a:cxnSpLocks/>
          </p:cNvCxnSpPr>
          <p:nvPr/>
        </p:nvCxnSpPr>
        <p:spPr>
          <a:xfrm flipH="1" flipV="1">
            <a:off x="5351740" y="3032761"/>
            <a:ext cx="645683" cy="320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A871257-F453-8319-107C-F63EEB507D18}"/>
              </a:ext>
            </a:extLst>
          </p:cNvPr>
          <p:cNvSpPr txBox="1"/>
          <p:nvPr/>
        </p:nvSpPr>
        <p:spPr>
          <a:xfrm>
            <a:off x="5541244" y="328572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ALONG the curve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BA1715B-E294-D415-80C0-317BA9BFC877}"/>
              </a:ext>
            </a:extLst>
          </p:cNvPr>
          <p:cNvCxnSpPr>
            <a:cxnSpLocks/>
          </p:cNvCxnSpPr>
          <p:nvPr/>
        </p:nvCxnSpPr>
        <p:spPr>
          <a:xfrm flipH="1" flipV="1">
            <a:off x="2911298" y="3089647"/>
            <a:ext cx="456179" cy="263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F4B7DF8-02B9-C2B3-BE00-19FF9DCA2A3A}"/>
                  </a:ext>
                </a:extLst>
              </p:cNvPr>
              <p:cNvSpPr txBox="1"/>
              <p:nvPr/>
            </p:nvSpPr>
            <p:spPr>
              <a:xfrm>
                <a:off x="2694741" y="3309236"/>
                <a:ext cx="13333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/>
                  <a:t> rotation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F4B7DF8-02B9-C2B3-BE00-19FF9DCA2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741" y="3309236"/>
                <a:ext cx="1333314" cy="369332"/>
              </a:xfrm>
              <a:prstGeom prst="rect">
                <a:avLst/>
              </a:prstGeom>
              <a:blipFill>
                <a:blip r:embed="rId10"/>
                <a:stretch>
                  <a:fillRect t="-10000" r="-411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0">
                <a:extLst>
                  <a:ext uri="{FF2B5EF4-FFF2-40B4-BE49-F238E27FC236}">
                    <a16:creationId xmlns:a16="http://schemas.microsoft.com/office/drawing/2014/main" id="{5700D942-A6ED-B232-416D-55F720D47B1F}"/>
                  </a:ext>
                </a:extLst>
              </p:cNvPr>
              <p:cNvSpPr txBox="1"/>
              <p:nvPr/>
            </p:nvSpPr>
            <p:spPr>
              <a:xfrm>
                <a:off x="2798328" y="4085418"/>
                <a:ext cx="261642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DR-DIV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lang="en-US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20">
                <a:extLst>
                  <a:ext uri="{FF2B5EF4-FFF2-40B4-BE49-F238E27FC236}">
                    <a16:creationId xmlns:a16="http://schemas.microsoft.com/office/drawing/2014/main" id="{5700D942-A6ED-B232-416D-55F720D47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328" y="4085418"/>
                <a:ext cx="2616422" cy="769441"/>
              </a:xfrm>
              <a:prstGeom prst="rect">
                <a:avLst/>
              </a:prstGeom>
              <a:blipFill>
                <a:blip r:embed="rId11"/>
                <a:stretch>
                  <a:fillRect l="-9324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103AB71-0FFD-EC73-A93F-6548E09FB184}"/>
              </a:ext>
            </a:extLst>
          </p:cNvPr>
          <p:cNvGrpSpPr/>
          <p:nvPr/>
        </p:nvGrpSpPr>
        <p:grpSpPr>
          <a:xfrm>
            <a:off x="8565107" y="220894"/>
            <a:ext cx="3588875" cy="3793335"/>
            <a:chOff x="8565107" y="220894"/>
            <a:chExt cx="3588875" cy="379333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06A1AE-5A33-19AC-841A-C422AC21E5C0}"/>
                </a:ext>
              </a:extLst>
            </p:cNvPr>
            <p:cNvGrpSpPr/>
            <p:nvPr/>
          </p:nvGrpSpPr>
          <p:grpSpPr>
            <a:xfrm>
              <a:off x="8722760" y="220894"/>
              <a:ext cx="3333866" cy="3655255"/>
              <a:chOff x="8722760" y="220894"/>
              <a:chExt cx="3333866" cy="3655255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D46ACC49-6802-D506-A2DE-3702FF5D893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693078" y="2202817"/>
                <a:ext cx="3333864" cy="12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7" name="TextBox 166">
                    <a:extLst>
                      <a:ext uri="{FF2B5EF4-FFF2-40B4-BE49-F238E27FC236}">
                        <a16:creationId xmlns:a16="http://schemas.microsoft.com/office/drawing/2014/main" id="{E9DB57EF-BE57-F1E8-8240-0D9733ED5D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142058" y="220894"/>
                    <a:ext cx="187158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701B45CC-8887-BD53-24C7-DE319DC1E3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42058" y="220894"/>
                    <a:ext cx="187158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6667" r="-5666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8" name="TextBox 167">
                    <a:extLst>
                      <a:ext uri="{FF2B5EF4-FFF2-40B4-BE49-F238E27FC236}">
                        <a16:creationId xmlns:a16="http://schemas.microsoft.com/office/drawing/2014/main" id="{C983D72D-0CFC-B477-89EC-1C686B83435B}"/>
                      </a:ext>
                    </a:extLst>
                  </p:cNvPr>
                  <p:cNvSpPr txBox="1"/>
                  <p:nvPr/>
                </p:nvSpPr>
                <p:spPr>
                  <a:xfrm>
                    <a:off x="11836925" y="2147421"/>
                    <a:ext cx="187158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A9DF35ED-8ED4-5D1F-E7C0-AB0884147B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36925" y="2147421"/>
                    <a:ext cx="187158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6667" r="-5333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E5659ED2-9F5B-11FE-47E6-547C219162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22760" y="2199004"/>
                <a:ext cx="3333866" cy="12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BC16A2-F1A1-3392-5894-426AC65DC002}"/>
                </a:ext>
              </a:extLst>
            </p:cNvPr>
            <p:cNvGrpSpPr/>
            <p:nvPr/>
          </p:nvGrpSpPr>
          <p:grpSpPr>
            <a:xfrm>
              <a:off x="10529197" y="871604"/>
              <a:ext cx="1397561" cy="2526776"/>
              <a:chOff x="10529197" y="871604"/>
              <a:chExt cx="1397561" cy="25267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318B3FCA-A118-0CAE-FDA3-2527886E50F0}"/>
                      </a:ext>
                    </a:extLst>
                  </p:cNvPr>
                  <p:cNvSpPr txBox="1"/>
                  <p:nvPr/>
                </p:nvSpPr>
                <p:spPr>
                  <a:xfrm>
                    <a:off x="11363161" y="871604"/>
                    <a:ext cx="47121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CA411DAC-DF8A-3E8A-43E2-3CBDA2F48A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63161" y="871604"/>
                    <a:ext cx="471218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D61E0551-60ED-1F37-9321-B701620336F9}"/>
                      </a:ext>
                    </a:extLst>
                  </p:cNvPr>
                  <p:cNvSpPr txBox="1"/>
                  <p:nvPr/>
                </p:nvSpPr>
                <p:spPr>
                  <a:xfrm>
                    <a:off x="11455540" y="2384824"/>
                    <a:ext cx="471218" cy="4715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935D939-97BA-4A57-C2E0-C1F14DA134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55540" y="2384824"/>
                    <a:ext cx="471218" cy="47153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5128" r="-155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4" name="Freeform 76">
                <a:extLst>
                  <a:ext uri="{FF2B5EF4-FFF2-40B4-BE49-F238E27FC236}">
                    <a16:creationId xmlns:a16="http://schemas.microsoft.com/office/drawing/2014/main" id="{6FE75A8A-7D4C-3887-65E4-6B0F22A992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29197" y="1029350"/>
                <a:ext cx="1002513" cy="921761"/>
              </a:xfrm>
              <a:custGeom>
                <a:avLst/>
                <a:gdLst>
                  <a:gd name="connsiteX0" fmla="*/ 357352 w 1103586"/>
                  <a:gd name="connsiteY0" fmla="*/ 147145 h 872358"/>
                  <a:gd name="connsiteX1" fmla="*/ 1103586 w 1103586"/>
                  <a:gd name="connsiteY1" fmla="*/ 515007 h 872358"/>
                  <a:gd name="connsiteX2" fmla="*/ 588579 w 1103586"/>
                  <a:gd name="connsiteY2" fmla="*/ 872358 h 872358"/>
                  <a:gd name="connsiteX3" fmla="*/ 0 w 1103586"/>
                  <a:gd name="connsiteY3" fmla="*/ 872358 h 872358"/>
                  <a:gd name="connsiteX4" fmla="*/ 21021 w 1103586"/>
                  <a:gd name="connsiteY4" fmla="*/ 420414 h 872358"/>
                  <a:gd name="connsiteX5" fmla="*/ 283779 w 1103586"/>
                  <a:gd name="connsiteY5" fmla="*/ 0 h 872358"/>
                  <a:gd name="connsiteX0" fmla="*/ 357352 w 1106381"/>
                  <a:gd name="connsiteY0" fmla="*/ 147145 h 872358"/>
                  <a:gd name="connsiteX1" fmla="*/ 1103586 w 1106381"/>
                  <a:gd name="connsiteY1" fmla="*/ 515007 h 872358"/>
                  <a:gd name="connsiteX2" fmla="*/ 588579 w 1106381"/>
                  <a:gd name="connsiteY2" fmla="*/ 872358 h 872358"/>
                  <a:gd name="connsiteX3" fmla="*/ 0 w 1106381"/>
                  <a:gd name="connsiteY3" fmla="*/ 872358 h 872358"/>
                  <a:gd name="connsiteX4" fmla="*/ 21021 w 1106381"/>
                  <a:gd name="connsiteY4" fmla="*/ 420414 h 872358"/>
                  <a:gd name="connsiteX5" fmla="*/ 283779 w 1106381"/>
                  <a:gd name="connsiteY5" fmla="*/ 0 h 872358"/>
                  <a:gd name="connsiteX0" fmla="*/ 357352 w 1106467"/>
                  <a:gd name="connsiteY0" fmla="*/ 147145 h 872358"/>
                  <a:gd name="connsiteX1" fmla="*/ 1103586 w 1106467"/>
                  <a:gd name="connsiteY1" fmla="*/ 515007 h 872358"/>
                  <a:gd name="connsiteX2" fmla="*/ 588579 w 1106467"/>
                  <a:gd name="connsiteY2" fmla="*/ 872358 h 872358"/>
                  <a:gd name="connsiteX3" fmla="*/ 0 w 1106467"/>
                  <a:gd name="connsiteY3" fmla="*/ 872358 h 872358"/>
                  <a:gd name="connsiteX4" fmla="*/ 21021 w 1106467"/>
                  <a:gd name="connsiteY4" fmla="*/ 420414 h 872358"/>
                  <a:gd name="connsiteX5" fmla="*/ 283779 w 1106467"/>
                  <a:gd name="connsiteY5" fmla="*/ 0 h 872358"/>
                  <a:gd name="connsiteX0" fmla="*/ 449763 w 1198878"/>
                  <a:gd name="connsiteY0" fmla="*/ 147145 h 872358"/>
                  <a:gd name="connsiteX1" fmla="*/ 1195997 w 1198878"/>
                  <a:gd name="connsiteY1" fmla="*/ 515007 h 872358"/>
                  <a:gd name="connsiteX2" fmla="*/ 680990 w 1198878"/>
                  <a:gd name="connsiteY2" fmla="*/ 872358 h 872358"/>
                  <a:gd name="connsiteX3" fmla="*/ 92411 w 1198878"/>
                  <a:gd name="connsiteY3" fmla="*/ 872358 h 872358"/>
                  <a:gd name="connsiteX4" fmla="*/ 113432 w 1198878"/>
                  <a:gd name="connsiteY4" fmla="*/ 420414 h 872358"/>
                  <a:gd name="connsiteX5" fmla="*/ 376190 w 1198878"/>
                  <a:gd name="connsiteY5" fmla="*/ 0 h 872358"/>
                  <a:gd name="connsiteX0" fmla="*/ 416379 w 1165494"/>
                  <a:gd name="connsiteY0" fmla="*/ 147145 h 872358"/>
                  <a:gd name="connsiteX1" fmla="*/ 1162613 w 1165494"/>
                  <a:gd name="connsiteY1" fmla="*/ 515007 h 872358"/>
                  <a:gd name="connsiteX2" fmla="*/ 647606 w 1165494"/>
                  <a:gd name="connsiteY2" fmla="*/ 872358 h 872358"/>
                  <a:gd name="connsiteX3" fmla="*/ 59027 w 1165494"/>
                  <a:gd name="connsiteY3" fmla="*/ 872358 h 872358"/>
                  <a:gd name="connsiteX4" fmla="*/ 80048 w 1165494"/>
                  <a:gd name="connsiteY4" fmla="*/ 420414 h 872358"/>
                  <a:gd name="connsiteX5" fmla="*/ 342806 w 1165494"/>
                  <a:gd name="connsiteY5" fmla="*/ 0 h 872358"/>
                  <a:gd name="connsiteX0" fmla="*/ 418655 w 1167770"/>
                  <a:gd name="connsiteY0" fmla="*/ 115614 h 840827"/>
                  <a:gd name="connsiteX1" fmla="*/ 1164889 w 1167770"/>
                  <a:gd name="connsiteY1" fmla="*/ 483476 h 840827"/>
                  <a:gd name="connsiteX2" fmla="*/ 649882 w 1167770"/>
                  <a:gd name="connsiteY2" fmla="*/ 840827 h 840827"/>
                  <a:gd name="connsiteX3" fmla="*/ 61303 w 1167770"/>
                  <a:gd name="connsiteY3" fmla="*/ 840827 h 840827"/>
                  <a:gd name="connsiteX4" fmla="*/ 82324 w 1167770"/>
                  <a:gd name="connsiteY4" fmla="*/ 388883 h 840827"/>
                  <a:gd name="connsiteX5" fmla="*/ 628861 w 1167770"/>
                  <a:gd name="connsiteY5" fmla="*/ 0 h 840827"/>
                  <a:gd name="connsiteX0" fmla="*/ 418655 w 1167770"/>
                  <a:gd name="connsiteY0" fmla="*/ 115614 h 840827"/>
                  <a:gd name="connsiteX1" fmla="*/ 1164889 w 1167770"/>
                  <a:gd name="connsiteY1" fmla="*/ 483476 h 840827"/>
                  <a:gd name="connsiteX2" fmla="*/ 649882 w 1167770"/>
                  <a:gd name="connsiteY2" fmla="*/ 840827 h 840827"/>
                  <a:gd name="connsiteX3" fmla="*/ 61303 w 1167770"/>
                  <a:gd name="connsiteY3" fmla="*/ 840827 h 840827"/>
                  <a:gd name="connsiteX4" fmla="*/ 82324 w 1167770"/>
                  <a:gd name="connsiteY4" fmla="*/ 388883 h 840827"/>
                  <a:gd name="connsiteX5" fmla="*/ 628861 w 1167770"/>
                  <a:gd name="connsiteY5" fmla="*/ 0 h 840827"/>
                  <a:gd name="connsiteX6" fmla="*/ 418655 w 1167770"/>
                  <a:gd name="connsiteY6" fmla="*/ 115614 h 840827"/>
                  <a:gd name="connsiteX0" fmla="*/ 418655 w 1167770"/>
                  <a:gd name="connsiteY0" fmla="*/ 1033 h 726246"/>
                  <a:gd name="connsiteX1" fmla="*/ 1164889 w 1167770"/>
                  <a:gd name="connsiteY1" fmla="*/ 368895 h 726246"/>
                  <a:gd name="connsiteX2" fmla="*/ 649882 w 1167770"/>
                  <a:gd name="connsiteY2" fmla="*/ 726246 h 726246"/>
                  <a:gd name="connsiteX3" fmla="*/ 61303 w 1167770"/>
                  <a:gd name="connsiteY3" fmla="*/ 726246 h 726246"/>
                  <a:gd name="connsiteX4" fmla="*/ 82324 w 1167770"/>
                  <a:gd name="connsiteY4" fmla="*/ 274302 h 726246"/>
                  <a:gd name="connsiteX5" fmla="*/ 418655 w 1167770"/>
                  <a:gd name="connsiteY5" fmla="*/ 1033 h 726246"/>
                  <a:gd name="connsiteX0" fmla="*/ 475273 w 1224401"/>
                  <a:gd name="connsiteY0" fmla="*/ 1202 h 884070"/>
                  <a:gd name="connsiteX1" fmla="*/ 1221507 w 1224401"/>
                  <a:gd name="connsiteY1" fmla="*/ 369064 h 884070"/>
                  <a:gd name="connsiteX2" fmla="*/ 706500 w 1224401"/>
                  <a:gd name="connsiteY2" fmla="*/ 726415 h 884070"/>
                  <a:gd name="connsiteX3" fmla="*/ 33838 w 1224401"/>
                  <a:gd name="connsiteY3" fmla="*/ 884070 h 884070"/>
                  <a:gd name="connsiteX4" fmla="*/ 138942 w 1224401"/>
                  <a:gd name="connsiteY4" fmla="*/ 274471 h 884070"/>
                  <a:gd name="connsiteX5" fmla="*/ 475273 w 1224401"/>
                  <a:gd name="connsiteY5" fmla="*/ 1202 h 884070"/>
                  <a:gd name="connsiteX0" fmla="*/ 463453 w 1212581"/>
                  <a:gd name="connsiteY0" fmla="*/ 580 h 894191"/>
                  <a:gd name="connsiteX1" fmla="*/ 1209687 w 1212581"/>
                  <a:gd name="connsiteY1" fmla="*/ 368442 h 894191"/>
                  <a:gd name="connsiteX2" fmla="*/ 694680 w 1212581"/>
                  <a:gd name="connsiteY2" fmla="*/ 725793 h 894191"/>
                  <a:gd name="connsiteX3" fmla="*/ 22018 w 1212581"/>
                  <a:gd name="connsiteY3" fmla="*/ 883448 h 894191"/>
                  <a:gd name="connsiteX4" fmla="*/ 190184 w 1212581"/>
                  <a:gd name="connsiteY4" fmla="*/ 442014 h 894191"/>
                  <a:gd name="connsiteX5" fmla="*/ 463453 w 1212581"/>
                  <a:gd name="connsiteY5" fmla="*/ 580 h 894191"/>
                  <a:gd name="connsiteX0" fmla="*/ 457809 w 1204904"/>
                  <a:gd name="connsiteY0" fmla="*/ 580 h 891890"/>
                  <a:gd name="connsiteX1" fmla="*/ 1204043 w 1204904"/>
                  <a:gd name="connsiteY1" fmla="*/ 368442 h 891890"/>
                  <a:gd name="connsiteX2" fmla="*/ 594443 w 1204904"/>
                  <a:gd name="connsiteY2" fmla="*/ 704772 h 891890"/>
                  <a:gd name="connsiteX3" fmla="*/ 16374 w 1204904"/>
                  <a:gd name="connsiteY3" fmla="*/ 883448 h 891890"/>
                  <a:gd name="connsiteX4" fmla="*/ 184540 w 1204904"/>
                  <a:gd name="connsiteY4" fmla="*/ 442014 h 891890"/>
                  <a:gd name="connsiteX5" fmla="*/ 457809 w 1204904"/>
                  <a:gd name="connsiteY5" fmla="*/ 580 h 891890"/>
                  <a:gd name="connsiteX0" fmla="*/ 457809 w 1204991"/>
                  <a:gd name="connsiteY0" fmla="*/ 580 h 889989"/>
                  <a:gd name="connsiteX1" fmla="*/ 1204043 w 1204991"/>
                  <a:gd name="connsiteY1" fmla="*/ 368442 h 889989"/>
                  <a:gd name="connsiteX2" fmla="*/ 594443 w 1204991"/>
                  <a:gd name="connsiteY2" fmla="*/ 704772 h 889989"/>
                  <a:gd name="connsiteX3" fmla="*/ 16374 w 1204991"/>
                  <a:gd name="connsiteY3" fmla="*/ 883448 h 889989"/>
                  <a:gd name="connsiteX4" fmla="*/ 184540 w 1204991"/>
                  <a:gd name="connsiteY4" fmla="*/ 442014 h 889989"/>
                  <a:gd name="connsiteX5" fmla="*/ 457809 w 1204991"/>
                  <a:gd name="connsiteY5" fmla="*/ 580 h 889989"/>
                  <a:gd name="connsiteX0" fmla="*/ 457809 w 995240"/>
                  <a:gd name="connsiteY0" fmla="*/ 580 h 891019"/>
                  <a:gd name="connsiteX1" fmla="*/ 993836 w 995240"/>
                  <a:gd name="connsiteY1" fmla="*/ 494567 h 891019"/>
                  <a:gd name="connsiteX2" fmla="*/ 594443 w 995240"/>
                  <a:gd name="connsiteY2" fmla="*/ 704772 h 891019"/>
                  <a:gd name="connsiteX3" fmla="*/ 16374 w 995240"/>
                  <a:gd name="connsiteY3" fmla="*/ 883448 h 891019"/>
                  <a:gd name="connsiteX4" fmla="*/ 184540 w 995240"/>
                  <a:gd name="connsiteY4" fmla="*/ 442014 h 891019"/>
                  <a:gd name="connsiteX5" fmla="*/ 457809 w 995240"/>
                  <a:gd name="connsiteY5" fmla="*/ 580 h 891019"/>
                  <a:gd name="connsiteX0" fmla="*/ 415292 w 995660"/>
                  <a:gd name="connsiteY0" fmla="*/ 692 h 828069"/>
                  <a:gd name="connsiteX1" fmla="*/ 993360 w 995660"/>
                  <a:gd name="connsiteY1" fmla="*/ 431617 h 828069"/>
                  <a:gd name="connsiteX2" fmla="*/ 593967 w 995660"/>
                  <a:gd name="connsiteY2" fmla="*/ 641822 h 828069"/>
                  <a:gd name="connsiteX3" fmla="*/ 15898 w 995660"/>
                  <a:gd name="connsiteY3" fmla="*/ 820498 h 828069"/>
                  <a:gd name="connsiteX4" fmla="*/ 184064 w 995660"/>
                  <a:gd name="connsiteY4" fmla="*/ 379064 h 828069"/>
                  <a:gd name="connsiteX5" fmla="*/ 415292 w 995660"/>
                  <a:gd name="connsiteY5" fmla="*/ 692 h 828069"/>
                  <a:gd name="connsiteX0" fmla="*/ 347700 w 927977"/>
                  <a:gd name="connsiteY0" fmla="*/ 663 h 757998"/>
                  <a:gd name="connsiteX1" fmla="*/ 925768 w 927977"/>
                  <a:gd name="connsiteY1" fmla="*/ 431588 h 757998"/>
                  <a:gd name="connsiteX2" fmla="*/ 526375 w 927977"/>
                  <a:gd name="connsiteY2" fmla="*/ 641793 h 757998"/>
                  <a:gd name="connsiteX3" fmla="*/ 21879 w 927977"/>
                  <a:gd name="connsiteY3" fmla="*/ 746896 h 757998"/>
                  <a:gd name="connsiteX4" fmla="*/ 116472 w 927977"/>
                  <a:gd name="connsiteY4" fmla="*/ 379035 h 757998"/>
                  <a:gd name="connsiteX5" fmla="*/ 347700 w 927977"/>
                  <a:gd name="connsiteY5" fmla="*/ 663 h 757998"/>
                  <a:gd name="connsiteX0" fmla="*/ 374246 w 954523"/>
                  <a:gd name="connsiteY0" fmla="*/ 663 h 778621"/>
                  <a:gd name="connsiteX1" fmla="*/ 952314 w 954523"/>
                  <a:gd name="connsiteY1" fmla="*/ 431588 h 778621"/>
                  <a:gd name="connsiteX2" fmla="*/ 552921 w 954523"/>
                  <a:gd name="connsiteY2" fmla="*/ 641793 h 778621"/>
                  <a:gd name="connsiteX3" fmla="*/ 48425 w 954523"/>
                  <a:gd name="connsiteY3" fmla="*/ 746896 h 778621"/>
                  <a:gd name="connsiteX4" fmla="*/ 143018 w 954523"/>
                  <a:gd name="connsiteY4" fmla="*/ 379035 h 778621"/>
                  <a:gd name="connsiteX5" fmla="*/ 374246 w 954523"/>
                  <a:gd name="connsiteY5" fmla="*/ 663 h 778621"/>
                  <a:gd name="connsiteX0" fmla="*/ 374246 w 952583"/>
                  <a:gd name="connsiteY0" fmla="*/ 663 h 778621"/>
                  <a:gd name="connsiteX1" fmla="*/ 952314 w 952583"/>
                  <a:gd name="connsiteY1" fmla="*/ 431588 h 778621"/>
                  <a:gd name="connsiteX2" fmla="*/ 552921 w 952583"/>
                  <a:gd name="connsiteY2" fmla="*/ 641793 h 778621"/>
                  <a:gd name="connsiteX3" fmla="*/ 48425 w 952583"/>
                  <a:gd name="connsiteY3" fmla="*/ 746896 h 778621"/>
                  <a:gd name="connsiteX4" fmla="*/ 143018 w 952583"/>
                  <a:gd name="connsiteY4" fmla="*/ 379035 h 778621"/>
                  <a:gd name="connsiteX5" fmla="*/ 374246 w 952583"/>
                  <a:gd name="connsiteY5" fmla="*/ 663 h 778621"/>
                  <a:gd name="connsiteX0" fmla="*/ 374246 w 847569"/>
                  <a:gd name="connsiteY0" fmla="*/ 663 h 779298"/>
                  <a:gd name="connsiteX1" fmla="*/ 847211 w 847569"/>
                  <a:gd name="connsiteY1" fmla="*/ 400057 h 779298"/>
                  <a:gd name="connsiteX2" fmla="*/ 552921 w 847569"/>
                  <a:gd name="connsiteY2" fmla="*/ 641793 h 779298"/>
                  <a:gd name="connsiteX3" fmla="*/ 48425 w 847569"/>
                  <a:gd name="connsiteY3" fmla="*/ 746896 h 779298"/>
                  <a:gd name="connsiteX4" fmla="*/ 143018 w 847569"/>
                  <a:gd name="connsiteY4" fmla="*/ 379035 h 779298"/>
                  <a:gd name="connsiteX5" fmla="*/ 374246 w 847569"/>
                  <a:gd name="connsiteY5" fmla="*/ 663 h 7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569" h="779298">
                    <a:moveTo>
                      <a:pt x="374246" y="663"/>
                    </a:moveTo>
                    <a:cubicBezTo>
                      <a:pt x="554674" y="16429"/>
                      <a:pt x="859474" y="156568"/>
                      <a:pt x="847211" y="400057"/>
                    </a:cubicBezTo>
                    <a:cubicBezTo>
                      <a:pt x="834948" y="643546"/>
                      <a:pt x="686052" y="583987"/>
                      <a:pt x="552921" y="641793"/>
                    </a:cubicBezTo>
                    <a:cubicBezTo>
                      <a:pt x="419790" y="699599"/>
                      <a:pt x="179804" y="843241"/>
                      <a:pt x="48425" y="746896"/>
                    </a:cubicBezTo>
                    <a:cubicBezTo>
                      <a:pt x="-82954" y="650551"/>
                      <a:pt x="88715" y="503407"/>
                      <a:pt x="143018" y="379035"/>
                    </a:cubicBezTo>
                    <a:cubicBezTo>
                      <a:pt x="197322" y="254663"/>
                      <a:pt x="193818" y="-15103"/>
                      <a:pt x="374246" y="66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Freeform 76">
                <a:extLst>
                  <a:ext uri="{FF2B5EF4-FFF2-40B4-BE49-F238E27FC236}">
                    <a16:creationId xmlns:a16="http://schemas.microsoft.com/office/drawing/2014/main" id="{57CA4ABF-FE06-04D7-095C-1C6D5D8D51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0597117" y="2436243"/>
                <a:ext cx="1002513" cy="921761"/>
              </a:xfrm>
              <a:custGeom>
                <a:avLst/>
                <a:gdLst>
                  <a:gd name="connsiteX0" fmla="*/ 357352 w 1103586"/>
                  <a:gd name="connsiteY0" fmla="*/ 147145 h 872358"/>
                  <a:gd name="connsiteX1" fmla="*/ 1103586 w 1103586"/>
                  <a:gd name="connsiteY1" fmla="*/ 515007 h 872358"/>
                  <a:gd name="connsiteX2" fmla="*/ 588579 w 1103586"/>
                  <a:gd name="connsiteY2" fmla="*/ 872358 h 872358"/>
                  <a:gd name="connsiteX3" fmla="*/ 0 w 1103586"/>
                  <a:gd name="connsiteY3" fmla="*/ 872358 h 872358"/>
                  <a:gd name="connsiteX4" fmla="*/ 21021 w 1103586"/>
                  <a:gd name="connsiteY4" fmla="*/ 420414 h 872358"/>
                  <a:gd name="connsiteX5" fmla="*/ 283779 w 1103586"/>
                  <a:gd name="connsiteY5" fmla="*/ 0 h 872358"/>
                  <a:gd name="connsiteX0" fmla="*/ 357352 w 1106381"/>
                  <a:gd name="connsiteY0" fmla="*/ 147145 h 872358"/>
                  <a:gd name="connsiteX1" fmla="*/ 1103586 w 1106381"/>
                  <a:gd name="connsiteY1" fmla="*/ 515007 h 872358"/>
                  <a:gd name="connsiteX2" fmla="*/ 588579 w 1106381"/>
                  <a:gd name="connsiteY2" fmla="*/ 872358 h 872358"/>
                  <a:gd name="connsiteX3" fmla="*/ 0 w 1106381"/>
                  <a:gd name="connsiteY3" fmla="*/ 872358 h 872358"/>
                  <a:gd name="connsiteX4" fmla="*/ 21021 w 1106381"/>
                  <a:gd name="connsiteY4" fmla="*/ 420414 h 872358"/>
                  <a:gd name="connsiteX5" fmla="*/ 283779 w 1106381"/>
                  <a:gd name="connsiteY5" fmla="*/ 0 h 872358"/>
                  <a:gd name="connsiteX0" fmla="*/ 357352 w 1106467"/>
                  <a:gd name="connsiteY0" fmla="*/ 147145 h 872358"/>
                  <a:gd name="connsiteX1" fmla="*/ 1103586 w 1106467"/>
                  <a:gd name="connsiteY1" fmla="*/ 515007 h 872358"/>
                  <a:gd name="connsiteX2" fmla="*/ 588579 w 1106467"/>
                  <a:gd name="connsiteY2" fmla="*/ 872358 h 872358"/>
                  <a:gd name="connsiteX3" fmla="*/ 0 w 1106467"/>
                  <a:gd name="connsiteY3" fmla="*/ 872358 h 872358"/>
                  <a:gd name="connsiteX4" fmla="*/ 21021 w 1106467"/>
                  <a:gd name="connsiteY4" fmla="*/ 420414 h 872358"/>
                  <a:gd name="connsiteX5" fmla="*/ 283779 w 1106467"/>
                  <a:gd name="connsiteY5" fmla="*/ 0 h 872358"/>
                  <a:gd name="connsiteX0" fmla="*/ 449763 w 1198878"/>
                  <a:gd name="connsiteY0" fmla="*/ 147145 h 872358"/>
                  <a:gd name="connsiteX1" fmla="*/ 1195997 w 1198878"/>
                  <a:gd name="connsiteY1" fmla="*/ 515007 h 872358"/>
                  <a:gd name="connsiteX2" fmla="*/ 680990 w 1198878"/>
                  <a:gd name="connsiteY2" fmla="*/ 872358 h 872358"/>
                  <a:gd name="connsiteX3" fmla="*/ 92411 w 1198878"/>
                  <a:gd name="connsiteY3" fmla="*/ 872358 h 872358"/>
                  <a:gd name="connsiteX4" fmla="*/ 113432 w 1198878"/>
                  <a:gd name="connsiteY4" fmla="*/ 420414 h 872358"/>
                  <a:gd name="connsiteX5" fmla="*/ 376190 w 1198878"/>
                  <a:gd name="connsiteY5" fmla="*/ 0 h 872358"/>
                  <a:gd name="connsiteX0" fmla="*/ 416379 w 1165494"/>
                  <a:gd name="connsiteY0" fmla="*/ 147145 h 872358"/>
                  <a:gd name="connsiteX1" fmla="*/ 1162613 w 1165494"/>
                  <a:gd name="connsiteY1" fmla="*/ 515007 h 872358"/>
                  <a:gd name="connsiteX2" fmla="*/ 647606 w 1165494"/>
                  <a:gd name="connsiteY2" fmla="*/ 872358 h 872358"/>
                  <a:gd name="connsiteX3" fmla="*/ 59027 w 1165494"/>
                  <a:gd name="connsiteY3" fmla="*/ 872358 h 872358"/>
                  <a:gd name="connsiteX4" fmla="*/ 80048 w 1165494"/>
                  <a:gd name="connsiteY4" fmla="*/ 420414 h 872358"/>
                  <a:gd name="connsiteX5" fmla="*/ 342806 w 1165494"/>
                  <a:gd name="connsiteY5" fmla="*/ 0 h 872358"/>
                  <a:gd name="connsiteX0" fmla="*/ 418655 w 1167770"/>
                  <a:gd name="connsiteY0" fmla="*/ 115614 h 840827"/>
                  <a:gd name="connsiteX1" fmla="*/ 1164889 w 1167770"/>
                  <a:gd name="connsiteY1" fmla="*/ 483476 h 840827"/>
                  <a:gd name="connsiteX2" fmla="*/ 649882 w 1167770"/>
                  <a:gd name="connsiteY2" fmla="*/ 840827 h 840827"/>
                  <a:gd name="connsiteX3" fmla="*/ 61303 w 1167770"/>
                  <a:gd name="connsiteY3" fmla="*/ 840827 h 840827"/>
                  <a:gd name="connsiteX4" fmla="*/ 82324 w 1167770"/>
                  <a:gd name="connsiteY4" fmla="*/ 388883 h 840827"/>
                  <a:gd name="connsiteX5" fmla="*/ 628861 w 1167770"/>
                  <a:gd name="connsiteY5" fmla="*/ 0 h 840827"/>
                  <a:gd name="connsiteX0" fmla="*/ 418655 w 1167770"/>
                  <a:gd name="connsiteY0" fmla="*/ 115614 h 840827"/>
                  <a:gd name="connsiteX1" fmla="*/ 1164889 w 1167770"/>
                  <a:gd name="connsiteY1" fmla="*/ 483476 h 840827"/>
                  <a:gd name="connsiteX2" fmla="*/ 649882 w 1167770"/>
                  <a:gd name="connsiteY2" fmla="*/ 840827 h 840827"/>
                  <a:gd name="connsiteX3" fmla="*/ 61303 w 1167770"/>
                  <a:gd name="connsiteY3" fmla="*/ 840827 h 840827"/>
                  <a:gd name="connsiteX4" fmla="*/ 82324 w 1167770"/>
                  <a:gd name="connsiteY4" fmla="*/ 388883 h 840827"/>
                  <a:gd name="connsiteX5" fmla="*/ 628861 w 1167770"/>
                  <a:gd name="connsiteY5" fmla="*/ 0 h 840827"/>
                  <a:gd name="connsiteX6" fmla="*/ 418655 w 1167770"/>
                  <a:gd name="connsiteY6" fmla="*/ 115614 h 840827"/>
                  <a:gd name="connsiteX0" fmla="*/ 418655 w 1167770"/>
                  <a:gd name="connsiteY0" fmla="*/ 1033 h 726246"/>
                  <a:gd name="connsiteX1" fmla="*/ 1164889 w 1167770"/>
                  <a:gd name="connsiteY1" fmla="*/ 368895 h 726246"/>
                  <a:gd name="connsiteX2" fmla="*/ 649882 w 1167770"/>
                  <a:gd name="connsiteY2" fmla="*/ 726246 h 726246"/>
                  <a:gd name="connsiteX3" fmla="*/ 61303 w 1167770"/>
                  <a:gd name="connsiteY3" fmla="*/ 726246 h 726246"/>
                  <a:gd name="connsiteX4" fmla="*/ 82324 w 1167770"/>
                  <a:gd name="connsiteY4" fmla="*/ 274302 h 726246"/>
                  <a:gd name="connsiteX5" fmla="*/ 418655 w 1167770"/>
                  <a:gd name="connsiteY5" fmla="*/ 1033 h 726246"/>
                  <a:gd name="connsiteX0" fmla="*/ 475273 w 1224401"/>
                  <a:gd name="connsiteY0" fmla="*/ 1202 h 884070"/>
                  <a:gd name="connsiteX1" fmla="*/ 1221507 w 1224401"/>
                  <a:gd name="connsiteY1" fmla="*/ 369064 h 884070"/>
                  <a:gd name="connsiteX2" fmla="*/ 706500 w 1224401"/>
                  <a:gd name="connsiteY2" fmla="*/ 726415 h 884070"/>
                  <a:gd name="connsiteX3" fmla="*/ 33838 w 1224401"/>
                  <a:gd name="connsiteY3" fmla="*/ 884070 h 884070"/>
                  <a:gd name="connsiteX4" fmla="*/ 138942 w 1224401"/>
                  <a:gd name="connsiteY4" fmla="*/ 274471 h 884070"/>
                  <a:gd name="connsiteX5" fmla="*/ 475273 w 1224401"/>
                  <a:gd name="connsiteY5" fmla="*/ 1202 h 884070"/>
                  <a:gd name="connsiteX0" fmla="*/ 463453 w 1212581"/>
                  <a:gd name="connsiteY0" fmla="*/ 580 h 894191"/>
                  <a:gd name="connsiteX1" fmla="*/ 1209687 w 1212581"/>
                  <a:gd name="connsiteY1" fmla="*/ 368442 h 894191"/>
                  <a:gd name="connsiteX2" fmla="*/ 694680 w 1212581"/>
                  <a:gd name="connsiteY2" fmla="*/ 725793 h 894191"/>
                  <a:gd name="connsiteX3" fmla="*/ 22018 w 1212581"/>
                  <a:gd name="connsiteY3" fmla="*/ 883448 h 894191"/>
                  <a:gd name="connsiteX4" fmla="*/ 190184 w 1212581"/>
                  <a:gd name="connsiteY4" fmla="*/ 442014 h 894191"/>
                  <a:gd name="connsiteX5" fmla="*/ 463453 w 1212581"/>
                  <a:gd name="connsiteY5" fmla="*/ 580 h 894191"/>
                  <a:gd name="connsiteX0" fmla="*/ 457809 w 1204904"/>
                  <a:gd name="connsiteY0" fmla="*/ 580 h 891890"/>
                  <a:gd name="connsiteX1" fmla="*/ 1204043 w 1204904"/>
                  <a:gd name="connsiteY1" fmla="*/ 368442 h 891890"/>
                  <a:gd name="connsiteX2" fmla="*/ 594443 w 1204904"/>
                  <a:gd name="connsiteY2" fmla="*/ 704772 h 891890"/>
                  <a:gd name="connsiteX3" fmla="*/ 16374 w 1204904"/>
                  <a:gd name="connsiteY3" fmla="*/ 883448 h 891890"/>
                  <a:gd name="connsiteX4" fmla="*/ 184540 w 1204904"/>
                  <a:gd name="connsiteY4" fmla="*/ 442014 h 891890"/>
                  <a:gd name="connsiteX5" fmla="*/ 457809 w 1204904"/>
                  <a:gd name="connsiteY5" fmla="*/ 580 h 891890"/>
                  <a:gd name="connsiteX0" fmla="*/ 457809 w 1204991"/>
                  <a:gd name="connsiteY0" fmla="*/ 580 h 889989"/>
                  <a:gd name="connsiteX1" fmla="*/ 1204043 w 1204991"/>
                  <a:gd name="connsiteY1" fmla="*/ 368442 h 889989"/>
                  <a:gd name="connsiteX2" fmla="*/ 594443 w 1204991"/>
                  <a:gd name="connsiteY2" fmla="*/ 704772 h 889989"/>
                  <a:gd name="connsiteX3" fmla="*/ 16374 w 1204991"/>
                  <a:gd name="connsiteY3" fmla="*/ 883448 h 889989"/>
                  <a:gd name="connsiteX4" fmla="*/ 184540 w 1204991"/>
                  <a:gd name="connsiteY4" fmla="*/ 442014 h 889989"/>
                  <a:gd name="connsiteX5" fmla="*/ 457809 w 1204991"/>
                  <a:gd name="connsiteY5" fmla="*/ 580 h 889989"/>
                  <a:gd name="connsiteX0" fmla="*/ 457809 w 995240"/>
                  <a:gd name="connsiteY0" fmla="*/ 580 h 891019"/>
                  <a:gd name="connsiteX1" fmla="*/ 993836 w 995240"/>
                  <a:gd name="connsiteY1" fmla="*/ 494567 h 891019"/>
                  <a:gd name="connsiteX2" fmla="*/ 594443 w 995240"/>
                  <a:gd name="connsiteY2" fmla="*/ 704772 h 891019"/>
                  <a:gd name="connsiteX3" fmla="*/ 16374 w 995240"/>
                  <a:gd name="connsiteY3" fmla="*/ 883448 h 891019"/>
                  <a:gd name="connsiteX4" fmla="*/ 184540 w 995240"/>
                  <a:gd name="connsiteY4" fmla="*/ 442014 h 891019"/>
                  <a:gd name="connsiteX5" fmla="*/ 457809 w 995240"/>
                  <a:gd name="connsiteY5" fmla="*/ 580 h 891019"/>
                  <a:gd name="connsiteX0" fmla="*/ 415292 w 995660"/>
                  <a:gd name="connsiteY0" fmla="*/ 692 h 828069"/>
                  <a:gd name="connsiteX1" fmla="*/ 993360 w 995660"/>
                  <a:gd name="connsiteY1" fmla="*/ 431617 h 828069"/>
                  <a:gd name="connsiteX2" fmla="*/ 593967 w 995660"/>
                  <a:gd name="connsiteY2" fmla="*/ 641822 h 828069"/>
                  <a:gd name="connsiteX3" fmla="*/ 15898 w 995660"/>
                  <a:gd name="connsiteY3" fmla="*/ 820498 h 828069"/>
                  <a:gd name="connsiteX4" fmla="*/ 184064 w 995660"/>
                  <a:gd name="connsiteY4" fmla="*/ 379064 h 828069"/>
                  <a:gd name="connsiteX5" fmla="*/ 415292 w 995660"/>
                  <a:gd name="connsiteY5" fmla="*/ 692 h 828069"/>
                  <a:gd name="connsiteX0" fmla="*/ 347700 w 927977"/>
                  <a:gd name="connsiteY0" fmla="*/ 663 h 757998"/>
                  <a:gd name="connsiteX1" fmla="*/ 925768 w 927977"/>
                  <a:gd name="connsiteY1" fmla="*/ 431588 h 757998"/>
                  <a:gd name="connsiteX2" fmla="*/ 526375 w 927977"/>
                  <a:gd name="connsiteY2" fmla="*/ 641793 h 757998"/>
                  <a:gd name="connsiteX3" fmla="*/ 21879 w 927977"/>
                  <a:gd name="connsiteY3" fmla="*/ 746896 h 757998"/>
                  <a:gd name="connsiteX4" fmla="*/ 116472 w 927977"/>
                  <a:gd name="connsiteY4" fmla="*/ 379035 h 757998"/>
                  <a:gd name="connsiteX5" fmla="*/ 347700 w 927977"/>
                  <a:gd name="connsiteY5" fmla="*/ 663 h 757998"/>
                  <a:gd name="connsiteX0" fmla="*/ 374246 w 954523"/>
                  <a:gd name="connsiteY0" fmla="*/ 663 h 778621"/>
                  <a:gd name="connsiteX1" fmla="*/ 952314 w 954523"/>
                  <a:gd name="connsiteY1" fmla="*/ 431588 h 778621"/>
                  <a:gd name="connsiteX2" fmla="*/ 552921 w 954523"/>
                  <a:gd name="connsiteY2" fmla="*/ 641793 h 778621"/>
                  <a:gd name="connsiteX3" fmla="*/ 48425 w 954523"/>
                  <a:gd name="connsiteY3" fmla="*/ 746896 h 778621"/>
                  <a:gd name="connsiteX4" fmla="*/ 143018 w 954523"/>
                  <a:gd name="connsiteY4" fmla="*/ 379035 h 778621"/>
                  <a:gd name="connsiteX5" fmla="*/ 374246 w 954523"/>
                  <a:gd name="connsiteY5" fmla="*/ 663 h 778621"/>
                  <a:gd name="connsiteX0" fmla="*/ 374246 w 952583"/>
                  <a:gd name="connsiteY0" fmla="*/ 663 h 778621"/>
                  <a:gd name="connsiteX1" fmla="*/ 952314 w 952583"/>
                  <a:gd name="connsiteY1" fmla="*/ 431588 h 778621"/>
                  <a:gd name="connsiteX2" fmla="*/ 552921 w 952583"/>
                  <a:gd name="connsiteY2" fmla="*/ 641793 h 778621"/>
                  <a:gd name="connsiteX3" fmla="*/ 48425 w 952583"/>
                  <a:gd name="connsiteY3" fmla="*/ 746896 h 778621"/>
                  <a:gd name="connsiteX4" fmla="*/ 143018 w 952583"/>
                  <a:gd name="connsiteY4" fmla="*/ 379035 h 778621"/>
                  <a:gd name="connsiteX5" fmla="*/ 374246 w 952583"/>
                  <a:gd name="connsiteY5" fmla="*/ 663 h 778621"/>
                  <a:gd name="connsiteX0" fmla="*/ 374246 w 847569"/>
                  <a:gd name="connsiteY0" fmla="*/ 663 h 779298"/>
                  <a:gd name="connsiteX1" fmla="*/ 847211 w 847569"/>
                  <a:gd name="connsiteY1" fmla="*/ 400057 h 779298"/>
                  <a:gd name="connsiteX2" fmla="*/ 552921 w 847569"/>
                  <a:gd name="connsiteY2" fmla="*/ 641793 h 779298"/>
                  <a:gd name="connsiteX3" fmla="*/ 48425 w 847569"/>
                  <a:gd name="connsiteY3" fmla="*/ 746896 h 779298"/>
                  <a:gd name="connsiteX4" fmla="*/ 143018 w 847569"/>
                  <a:gd name="connsiteY4" fmla="*/ 379035 h 779298"/>
                  <a:gd name="connsiteX5" fmla="*/ 374246 w 847569"/>
                  <a:gd name="connsiteY5" fmla="*/ 663 h 77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569" h="779298">
                    <a:moveTo>
                      <a:pt x="374246" y="663"/>
                    </a:moveTo>
                    <a:cubicBezTo>
                      <a:pt x="554674" y="16429"/>
                      <a:pt x="859474" y="156568"/>
                      <a:pt x="847211" y="400057"/>
                    </a:cubicBezTo>
                    <a:cubicBezTo>
                      <a:pt x="834948" y="643546"/>
                      <a:pt x="686052" y="583987"/>
                      <a:pt x="552921" y="641793"/>
                    </a:cubicBezTo>
                    <a:cubicBezTo>
                      <a:pt x="419790" y="699599"/>
                      <a:pt x="179804" y="843241"/>
                      <a:pt x="48425" y="746896"/>
                    </a:cubicBezTo>
                    <a:cubicBezTo>
                      <a:pt x="-82954" y="650551"/>
                      <a:pt x="88715" y="503407"/>
                      <a:pt x="143018" y="379035"/>
                    </a:cubicBezTo>
                    <a:cubicBezTo>
                      <a:pt x="197322" y="254663"/>
                      <a:pt x="193818" y="-15103"/>
                      <a:pt x="374246" y="66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15CFDBC-3FF3-3176-9DCC-A9C5BD4352C6}"/>
                </a:ext>
              </a:extLst>
            </p:cNvPr>
            <p:cNvGrpSpPr/>
            <p:nvPr/>
          </p:nvGrpSpPr>
          <p:grpSpPr>
            <a:xfrm>
              <a:off x="8565107" y="431572"/>
              <a:ext cx="3588875" cy="3582657"/>
              <a:chOff x="8565107" y="431572"/>
              <a:chExt cx="3588875" cy="358265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3FDD80C-877D-30C5-2445-0509CC05E2F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565107" y="431572"/>
                <a:ext cx="3588875" cy="3582657"/>
                <a:chOff x="640626" y="799760"/>
                <a:chExt cx="4801080" cy="4792762"/>
              </a:xfrm>
            </p:grpSpPr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948E06C2-7881-462D-BE48-FBA879161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38725" y="2219578"/>
                  <a:ext cx="0" cy="226992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AA973EF2-5841-43AD-44AC-3079268110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0463" y="3165303"/>
                  <a:ext cx="225984" cy="414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153819CF-A457-8379-02CA-12567BE612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46386" y="3923648"/>
                  <a:ext cx="0" cy="226992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C775AEE4-8AFD-5571-EFFC-C3535F77CB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60460" y="3177998"/>
                  <a:ext cx="231250" cy="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C21E5324-799D-8C29-F02F-CBEF83D3C550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3585987" y="3682624"/>
                  <a:ext cx="158190" cy="158172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9E62CEC6-255E-1F24-9126-81D7C5FAEF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39554" y="3688803"/>
                  <a:ext cx="158190" cy="158172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A1BC2082-C33E-462B-F1F4-E3327B7211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34282" y="2527417"/>
                  <a:ext cx="158190" cy="158172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F643A09C-226F-978C-116F-229D26A053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61697" y="2498628"/>
                  <a:ext cx="158190" cy="158172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C6979C36-4F08-4179-FA95-5F48C0D417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43454" y="3164355"/>
                  <a:ext cx="497164" cy="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6178BB52-A6A6-27E7-3B3B-EB7835F43D79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934709" y="3176786"/>
                  <a:ext cx="508461" cy="210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D6A68BD9-DDC3-DB1C-C7DD-FF338EDE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45910" y="4338467"/>
                  <a:ext cx="375561" cy="361534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28DEE206-7B8A-CC94-9C50-67A01AE17483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 flipV="1">
                  <a:off x="1561758" y="1687152"/>
                  <a:ext cx="336003" cy="365788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0CD3F567-DFBF-1CB5-7A28-E013E763CA83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141454" y="1665937"/>
                  <a:ext cx="337337" cy="361537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B0ACEDD9-F399-8254-43A2-CAE06026DE2A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320000" flipV="1">
                  <a:off x="3600417" y="1731041"/>
                  <a:ext cx="0" cy="34049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>
                  <a:extLst>
                    <a:ext uri="{FF2B5EF4-FFF2-40B4-BE49-F238E27FC236}">
                      <a16:creationId xmlns:a16="http://schemas.microsoft.com/office/drawing/2014/main" id="{AE6C51C6-64AD-99BA-A002-575BCECF45C7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4158143" y="3692607"/>
                  <a:ext cx="316144" cy="132368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70B95D44-FDC5-B551-9F16-D0B0D6C480F0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2411684" y="4307390"/>
                  <a:ext cx="125281" cy="310049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D00390FA-011E-57BD-1382-428EF01C9699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320000" flipH="1">
                  <a:off x="1556409" y="2681703"/>
                  <a:ext cx="338974" cy="1401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06F9B6AD-007A-06EB-EC9A-8CF440F5D5A6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3522359" y="4261974"/>
                  <a:ext cx="131117" cy="308861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88ADCCC3-6A59-528D-22AF-4AF10DCBEBBC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1610838" y="3713740"/>
                  <a:ext cx="308893" cy="131104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F12B376D-0BB5-4A9F-FAED-FB8A38D70E3F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 flipV="1">
                  <a:off x="2415954" y="1745756"/>
                  <a:ext cx="131189" cy="308680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20783F7-6516-4BA9-6733-410AFAAD8C0B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320000" flipV="1">
                  <a:off x="4211024" y="2525853"/>
                  <a:ext cx="237282" cy="237257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B397A125-5661-00DC-AA1B-20E63C7600AF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3033315" y="1072671"/>
                  <a:ext cx="0" cy="510732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id="{B0FCC2DD-54B7-9F19-B421-D9A05D1F50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86913" y="4303191"/>
                  <a:ext cx="338974" cy="361537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7D74CF80-9F23-1A42-54DF-9222D43AE501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320000" flipV="1">
                  <a:off x="3907536" y="799760"/>
                  <a:ext cx="0" cy="653077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>
                  <a:extLst>
                    <a:ext uri="{FF2B5EF4-FFF2-40B4-BE49-F238E27FC236}">
                      <a16:creationId xmlns:a16="http://schemas.microsoft.com/office/drawing/2014/main" id="{40AC156E-5747-1539-07A2-2957FF474F73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4020000" flipV="1">
                  <a:off x="5115135" y="2018286"/>
                  <a:ext cx="0" cy="653142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34C54BA1-0D9A-A3B0-BB51-BF92795A6372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6720000" flipV="1">
                  <a:off x="5082287" y="3776071"/>
                  <a:ext cx="0" cy="653142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CB664FD7-D9EA-A85C-252F-EF99ABE5AA04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9420000" flipV="1">
                  <a:off x="4036791" y="4865536"/>
                  <a:ext cx="0" cy="653077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8DCB4AE2-AF12-3D0B-0AA4-EF62BB5F88BF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2120000" flipV="1">
                  <a:off x="2209713" y="4939445"/>
                  <a:ext cx="0" cy="653077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8CD37531-3DBA-C883-AD66-E08F2683DFC4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4820000" flipV="1">
                  <a:off x="992142" y="3773509"/>
                  <a:ext cx="0" cy="653143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6AC3C5C6-5239-E27D-3BA3-F148AB98B7A0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7520000" flipV="1">
                  <a:off x="967198" y="2021927"/>
                  <a:ext cx="0" cy="653144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>
                  <a:extLst>
                    <a:ext uri="{FF2B5EF4-FFF2-40B4-BE49-F238E27FC236}">
                      <a16:creationId xmlns:a16="http://schemas.microsoft.com/office/drawing/2014/main" id="{D48AB60F-85AC-9F4D-CF71-D7D5BD489E92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20220000" flipV="1">
                  <a:off x="2146989" y="804650"/>
                  <a:ext cx="0" cy="653076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>
                  <a:extLst>
                    <a:ext uri="{FF2B5EF4-FFF2-40B4-BE49-F238E27FC236}">
                      <a16:creationId xmlns:a16="http://schemas.microsoft.com/office/drawing/2014/main" id="{1C8D994B-08B3-55D7-3810-5BEEAA0536C6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0800000" flipV="1">
                  <a:off x="3049717" y="4790096"/>
                  <a:ext cx="0" cy="510732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3D06B5B-B623-044C-F957-F3B7924D702F}"/>
                  </a:ext>
                </a:extLst>
              </p:cNvPr>
              <p:cNvGrpSpPr/>
              <p:nvPr/>
            </p:nvGrpSpPr>
            <p:grpSpPr>
              <a:xfrm>
                <a:off x="8956694" y="806932"/>
                <a:ext cx="2825673" cy="2779278"/>
                <a:chOff x="1177839" y="1302957"/>
                <a:chExt cx="3775999" cy="3714006"/>
              </a:xfrm>
            </p:grpSpPr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712AD954-10CD-0109-FA6B-21D0C88423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3157479" y="2332279"/>
                  <a:ext cx="0" cy="226992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7D8CD61A-100E-9076-B95D-075F8D52AB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673617" y="3276981"/>
                  <a:ext cx="225983" cy="4141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0377E807-276D-953D-152A-76A35CE7C1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946001" y="3810265"/>
                  <a:ext cx="0" cy="226992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325991A4-63C6-3FF0-8634-A2622B5A5D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2197046" y="3063280"/>
                  <a:ext cx="231252" cy="0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B3CB9DBD-D3F0-4B90-6639-D20BA70D9C8D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5400000">
                  <a:off x="3443185" y="3682979"/>
                  <a:ext cx="158189" cy="158172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B1A9D161-EBF6-520B-FBE7-34947EADE8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2350347" y="3530107"/>
                  <a:ext cx="158189" cy="158172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A84FEAE6-5916-8D6B-34E4-C500034256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2504139" y="2528835"/>
                  <a:ext cx="158189" cy="158172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7EDC2F02-764C-C452-0A29-8DDB9AA264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3566866" y="2656705"/>
                  <a:ext cx="158189" cy="158172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41843B0D-92B2-5CDD-45E6-5A30D44831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4402775" y="3414253"/>
                  <a:ext cx="497163" cy="0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42E5BC7E-5416-F9C3-0640-6AE4903BF2A6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5400000" flipH="1">
                  <a:off x="1195955" y="2925036"/>
                  <a:ext cx="508461" cy="2100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3CF182F1-28EE-DFE2-A926-A2773326B0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1567228" y="3968123"/>
                  <a:ext cx="375561" cy="361534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1A586346-196A-DC18-B9F1-642D8FD9DF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1926901" y="1705815"/>
                  <a:ext cx="336003" cy="365789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E194BF16-1959-50E2-3974-031E361D0E96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5400000" flipV="1">
                  <a:off x="4170205" y="2014672"/>
                  <a:ext cx="337337" cy="361536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410998D5-247D-7F6C-4BED-56142776994D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6720000" flipV="1">
                  <a:off x="3703734" y="1949189"/>
                  <a:ext cx="0" cy="340489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B5D1B106-5D09-46BA-C325-56C55AC1ECE7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5400000">
                  <a:off x="3943564" y="3791825"/>
                  <a:ext cx="316144" cy="132368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F449CD61-18E1-4AF3-099C-E43AEADE6E62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5400000" flipH="1">
                  <a:off x="2331462" y="4092360"/>
                  <a:ext cx="125281" cy="310049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E283282C-F7BB-21D6-EB53-86CF2F72A81D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6720000" flipH="1">
                  <a:off x="1792555" y="2584968"/>
                  <a:ext cx="338974" cy="1400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50C0FF7A-A47B-6530-FFAE-899865DD9782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5400000">
                  <a:off x="3318093" y="4175435"/>
                  <a:ext cx="131117" cy="308861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37C034BC-CC23-69B6-3C22-A0EB15BFF01A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5400000" flipH="1">
                  <a:off x="1714144" y="3489694"/>
                  <a:ext cx="308893" cy="131104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DB505152-CCF4-9A8B-04E2-C32C4F7D87FE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5400000" flipH="1" flipV="1">
                  <a:off x="2642054" y="1834408"/>
                  <a:ext cx="131190" cy="308680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78751F97-67FC-E014-6968-0A28ED406B9F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6720000" flipV="1">
                  <a:off x="4135637" y="2749874"/>
                  <a:ext cx="237282" cy="237257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B7372671-FBB2-EE69-00E9-F3EA68663D0B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5400000" flipV="1">
                  <a:off x="3298985" y="1326869"/>
                  <a:ext cx="0" cy="510733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FD70A37F-9CDF-CA92-E103-A224A2D5E4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46840" y="4292569"/>
                  <a:ext cx="338974" cy="361536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0C27B7CD-4E29-CD7F-47DA-A24EC3D96BB3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6720000" flipV="1">
                  <a:off x="4101332" y="1221922"/>
                  <a:ext cx="0" cy="653076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A1E48169-3C0F-9A79-66EA-521044D735D8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9420000" flipV="1">
                  <a:off x="4953838" y="2449744"/>
                  <a:ext cx="0" cy="653143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EB7F0AF0-CFEF-43FE-2C56-17B53A3E4B3C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2120000" flipV="1">
                  <a:off x="4666737" y="3958850"/>
                  <a:ext cx="0" cy="653143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AC57107E-03A7-6C7F-B3AC-B7D329A18B4C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4820000" flipV="1">
                  <a:off x="3620082" y="4690425"/>
                  <a:ext cx="0" cy="653076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517601DB-68C0-3E54-58AF-7A26FF5DD5E3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7520000" flipV="1">
                  <a:off x="2043020" y="4513887"/>
                  <a:ext cx="0" cy="653076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9303AB04-B544-17AF-FCEC-24BA97246EA2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20220000" flipV="1">
                  <a:off x="1177839" y="3341959"/>
                  <a:ext cx="0" cy="653143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88ABF19A-5CF2-F7F9-1261-B2B19984F903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320000" flipV="1">
                  <a:off x="1402224" y="1836077"/>
                  <a:ext cx="0" cy="653143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3ABF873E-11CD-8C13-2168-C4D8BF15E751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4020000" flipV="1">
                  <a:off x="2588951" y="976419"/>
                  <a:ext cx="0" cy="653076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BC29B771-9464-17E3-2752-A6749916625A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6200000" flipV="1">
                  <a:off x="2804961" y="4532376"/>
                  <a:ext cx="0" cy="510733"/>
                </a:xfrm>
                <a:prstGeom prst="straightConnector1">
                  <a:avLst/>
                </a:prstGeom>
                <a:ln w="25400">
                  <a:solidFill>
                    <a:srgbClr val="00B0F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216216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1EC470-2F5A-F172-D584-9DA593FC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71625-B712-34CD-DD11-E6ABCA30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2921EA-5A15-EB17-BA6F-9495CD2DEBED}"/>
                  </a:ext>
                </a:extLst>
              </p:cNvPr>
              <p:cNvSpPr txBox="1"/>
              <p:nvPr/>
            </p:nvSpPr>
            <p:spPr>
              <a:xfrm>
                <a:off x="534073" y="3575961"/>
                <a:ext cx="8560097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 Classical point particles are better conceived as infinitesimal regions of phase space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2921EA-5A15-EB17-BA6F-9495CD2DE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3" y="3575961"/>
                <a:ext cx="8560097" cy="2123658"/>
              </a:xfrm>
              <a:prstGeom prst="rect">
                <a:avLst/>
              </a:prstGeom>
              <a:blipFill>
                <a:blip r:embed="rId3"/>
                <a:stretch>
                  <a:fillRect l="-2920" t="-6034" r="-313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D2E3800-1F34-BCF1-2067-E007967A7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234" y="1278101"/>
            <a:ext cx="3328364" cy="22978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242CA0-771E-3A0E-E215-81562CD0D12F}"/>
              </a:ext>
            </a:extLst>
          </p:cNvPr>
          <p:cNvSpPr txBox="1"/>
          <p:nvPr/>
        </p:nvSpPr>
        <p:spPr>
          <a:xfrm>
            <a:off x="6318245" y="1537664"/>
            <a:ext cx="1748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Styer</a:t>
            </a:r>
            <a:r>
              <a:rPr lang="en-US" sz="1400" dirty="0"/>
              <a:t>, D. F. (2023)</a:t>
            </a:r>
          </a:p>
          <a:p>
            <a:pPr algn="ctr"/>
            <a:r>
              <a:rPr lang="en-US" sz="1400" i="1" dirty="0"/>
              <a:t> Statistical Mechanics</a:t>
            </a:r>
            <a:endParaRPr lang="en-US" sz="1400" b="0" i="1" u="none" strike="noStrike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6AB23F-CBF5-2F66-EAA5-22677EF0EF47}"/>
              </a:ext>
            </a:extLst>
          </p:cNvPr>
          <p:cNvSpPr txBox="1"/>
          <p:nvPr/>
        </p:nvSpPr>
        <p:spPr>
          <a:xfrm>
            <a:off x="9306323" y="3478659"/>
            <a:ext cx="2410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u="none" strike="noStrike" dirty="0">
                <a:effectLst/>
              </a:rPr>
              <a:t>Wendt, J. F. (Ed.). (2008)</a:t>
            </a:r>
          </a:p>
          <a:p>
            <a:pPr algn="ctr"/>
            <a:r>
              <a:rPr lang="en-US" sz="1400" b="0" i="1" u="none" strike="noStrike" dirty="0">
                <a:effectLst/>
              </a:rPr>
              <a:t>Computational Fluid Dynamics</a:t>
            </a:r>
            <a:endParaRPr lang="en-US" sz="1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581FCF-72C3-78A3-A37D-03A3AB548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651" y="254587"/>
            <a:ext cx="3671543" cy="2956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B98A58-3760-9BAC-07DD-A054BDA40917}"/>
              </a:ext>
            </a:extLst>
          </p:cNvPr>
          <p:cNvSpPr txBox="1"/>
          <p:nvPr/>
        </p:nvSpPr>
        <p:spPr>
          <a:xfrm>
            <a:off x="263716" y="289101"/>
            <a:ext cx="7997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Note: Hamiltonian mechanics is about transporting areas/densities, not just points!</a:t>
            </a:r>
          </a:p>
        </p:txBody>
      </p:sp>
    </p:spTree>
    <p:extLst>
      <p:ext uri="{BB962C8B-B14F-4D97-AF65-F5344CB8AC3E}">
        <p14:creationId xmlns:p14="http://schemas.microsoft.com/office/powerpoint/2010/main" val="3424559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1EC470-2F5A-F172-D584-9DA593FC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71625-B712-34CD-DD11-E6ABCA30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E8170B-91FE-51F9-1F86-3B7F2E54264C}"/>
                  </a:ext>
                </a:extLst>
              </p:cNvPr>
              <p:cNvSpPr txBox="1"/>
              <p:nvPr/>
            </p:nvSpPr>
            <p:spPr>
              <a:xfrm>
                <a:off x="343199" y="1829767"/>
                <a:ext cx="115291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Hamiltonian mechanics preserves volumes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preserves the number of states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E8170B-91FE-51F9-1F86-3B7F2E542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9" y="1829767"/>
                <a:ext cx="11529182" cy="523220"/>
              </a:xfrm>
              <a:prstGeom prst="rect">
                <a:avLst/>
              </a:prstGeom>
              <a:blipFill>
                <a:blip r:embed="rId3"/>
                <a:stretch>
                  <a:fillRect l="-105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7EA6FA-8750-F5E2-BF9D-C47CE89BE1D0}"/>
                  </a:ext>
                </a:extLst>
              </p:cNvPr>
              <p:cNvSpPr txBox="1"/>
              <p:nvPr/>
            </p:nvSpPr>
            <p:spPr>
              <a:xfrm>
                <a:off x="1795001" y="2432333"/>
                <a:ext cx="89192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for each initial state there is one and only one final state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7EA6FA-8750-F5E2-BF9D-C47CE89BE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001" y="2432333"/>
                <a:ext cx="8919237" cy="523220"/>
              </a:xfrm>
              <a:prstGeom prst="rect">
                <a:avLst/>
              </a:prstGeom>
              <a:blipFill>
                <a:blip r:embed="rId4"/>
                <a:stretch>
                  <a:fillRect t="-10465" r="-41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0B572DD-BD48-372C-9089-0C25554C6283}"/>
              </a:ext>
            </a:extLst>
          </p:cNvPr>
          <p:cNvSpPr txBox="1"/>
          <p:nvPr/>
        </p:nvSpPr>
        <p:spPr>
          <a:xfrm>
            <a:off x="343199" y="3934147"/>
            <a:ext cx="87848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The evolution is deterministic and </a:t>
            </a:r>
          </a:p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reversible (DR-EV)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0">
                <a:extLst>
                  <a:ext uri="{FF2B5EF4-FFF2-40B4-BE49-F238E27FC236}">
                    <a16:creationId xmlns:a16="http://schemas.microsoft.com/office/drawing/2014/main" id="{C3CCA690-EEA4-9130-1927-CF315276631C}"/>
                  </a:ext>
                </a:extLst>
              </p:cNvPr>
              <p:cNvSpPr txBox="1"/>
              <p:nvPr/>
            </p:nvSpPr>
            <p:spPr>
              <a:xfrm>
                <a:off x="3103663" y="3164706"/>
                <a:ext cx="27292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DR-VOL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lang="en-US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20">
                <a:extLst>
                  <a:ext uri="{FF2B5EF4-FFF2-40B4-BE49-F238E27FC236}">
                    <a16:creationId xmlns:a16="http://schemas.microsoft.com/office/drawing/2014/main" id="{C3CCA690-EEA4-9130-1927-CF3152766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663" y="3164706"/>
                <a:ext cx="2729209" cy="769441"/>
              </a:xfrm>
              <a:prstGeom prst="rect">
                <a:avLst/>
              </a:prstGeom>
              <a:blipFill>
                <a:blip r:embed="rId5"/>
                <a:stretch>
                  <a:fillRect l="-8929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1ECE950-95DE-37E4-D6E7-43A95551F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9846" y="569535"/>
            <a:ext cx="6630332" cy="671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228A42-8617-1AC4-541D-F407D97F556F}"/>
              </a:ext>
            </a:extLst>
          </p:cNvPr>
          <p:cNvSpPr txBox="1"/>
          <p:nvPr/>
        </p:nvSpPr>
        <p:spPr>
          <a:xfrm>
            <a:off x="403860" y="466570"/>
            <a:ext cx="415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 mech: phase space volumes count the number of microstates</a:t>
            </a:r>
          </a:p>
        </p:txBody>
      </p:sp>
    </p:spTree>
    <p:extLst>
      <p:ext uri="{BB962C8B-B14F-4D97-AF65-F5344CB8AC3E}">
        <p14:creationId xmlns:p14="http://schemas.microsoft.com/office/powerpoint/2010/main" val="711055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D09623-B4FE-44CA-66F8-63560DF43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B88B83-7FDD-A357-6169-064B000F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65A1C6-3C78-EAE4-B43D-DF4EA8A18CAB}"/>
                  </a:ext>
                </a:extLst>
              </p:cNvPr>
              <p:cNvSpPr txBox="1"/>
              <p:nvPr/>
            </p:nvSpPr>
            <p:spPr>
              <a:xfrm>
                <a:off x="2689455" y="601466"/>
                <a:ext cx="67962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Thermodynamic entropy: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65A1C6-3C78-EAE4-B43D-DF4EA8A18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55" y="601466"/>
                <a:ext cx="6796284" cy="584775"/>
              </a:xfrm>
              <a:prstGeom prst="rect">
                <a:avLst/>
              </a:prstGeom>
              <a:blipFill>
                <a:blip r:embed="rId2"/>
                <a:stretch>
                  <a:fillRect l="-179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6B89D25-1580-7F0B-E2DC-5CE2AF95CAE7}"/>
              </a:ext>
            </a:extLst>
          </p:cNvPr>
          <p:cNvSpPr txBox="1"/>
          <p:nvPr/>
        </p:nvSpPr>
        <p:spPr>
          <a:xfrm>
            <a:off x="556753" y="1573742"/>
            <a:ext cx="113407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Since the logarithm is a bijective function, conservation of areas of </a:t>
            </a:r>
          </a:p>
          <a:p>
            <a:r>
              <a:rPr lang="en-US" sz="3200" dirty="0"/>
              <a:t>phase space is equivalent to the conservation of entropy.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489261-8296-6E86-DF27-67E71F379262}"/>
              </a:ext>
            </a:extLst>
          </p:cNvPr>
          <p:cNvSpPr txBox="1"/>
          <p:nvPr/>
        </p:nvSpPr>
        <p:spPr>
          <a:xfrm>
            <a:off x="0" y="4203472"/>
            <a:ext cx="96002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The evolution is deterministic and </a:t>
            </a:r>
          </a:p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thermodynamically reversible (DR-THER)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0">
                <a:extLst>
                  <a:ext uri="{FF2B5EF4-FFF2-40B4-BE49-F238E27FC236}">
                    <a16:creationId xmlns:a16="http://schemas.microsoft.com/office/drawing/2014/main" id="{9F7AD9E3-E411-1430-CE53-BAA16E7564EE}"/>
                  </a:ext>
                </a:extLst>
              </p:cNvPr>
              <p:cNvSpPr txBox="1"/>
              <p:nvPr/>
            </p:nvSpPr>
            <p:spPr>
              <a:xfrm>
                <a:off x="3034528" y="3483951"/>
                <a:ext cx="27292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</a:rPr>
                  <a:t>DR-VOL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lang="en-US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20">
                <a:extLst>
                  <a:ext uri="{FF2B5EF4-FFF2-40B4-BE49-F238E27FC236}">
                    <a16:creationId xmlns:a16="http://schemas.microsoft.com/office/drawing/2014/main" id="{9F7AD9E3-E411-1430-CE53-BAA16E756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528" y="3483951"/>
                <a:ext cx="2729209" cy="769441"/>
              </a:xfrm>
              <a:prstGeom prst="rect">
                <a:avLst/>
              </a:prstGeom>
              <a:blipFill>
                <a:blip r:embed="rId3"/>
                <a:stretch>
                  <a:fillRect l="-9172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41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E320C2F-72B0-BA0A-825F-2566DC7A8903}"/>
              </a:ext>
            </a:extLst>
          </p:cNvPr>
          <p:cNvGrpSpPr/>
          <p:nvPr/>
        </p:nvGrpSpPr>
        <p:grpSpPr>
          <a:xfrm>
            <a:off x="1325659" y="1344181"/>
            <a:ext cx="5490116" cy="3332879"/>
            <a:chOff x="7474760" y="157582"/>
            <a:chExt cx="5490116" cy="333287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32610CE-7A0A-7394-01EC-0284B93F4637}"/>
                </a:ext>
              </a:extLst>
            </p:cNvPr>
            <p:cNvSpPr/>
            <p:nvPr/>
          </p:nvSpPr>
          <p:spPr>
            <a:xfrm>
              <a:off x="9353901" y="1082236"/>
              <a:ext cx="1897107" cy="161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BBC3F55-A437-5D88-8E31-6F591D68825C}"/>
                </a:ext>
              </a:extLst>
            </p:cNvPr>
            <p:cNvSpPr/>
            <p:nvPr/>
          </p:nvSpPr>
          <p:spPr>
            <a:xfrm>
              <a:off x="8827663" y="549732"/>
              <a:ext cx="2712515" cy="226049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39BA05-E397-05C3-998F-D3E3864B39EE}"/>
                </a:ext>
              </a:extLst>
            </p:cNvPr>
            <p:cNvSpPr txBox="1"/>
            <p:nvPr/>
          </p:nvSpPr>
          <p:spPr>
            <a:xfrm>
              <a:off x="7573636" y="183518"/>
              <a:ext cx="20672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Metaphysical reality</a:t>
              </a:r>
            </a:p>
            <a:p>
              <a:pPr algn="ctr"/>
              <a:r>
                <a:rPr lang="en-US" sz="1400" dirty="0"/>
                <a:t>What really exists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FFF48E1-26E5-D253-2373-82EAD29C8270}"/>
                </a:ext>
              </a:extLst>
            </p:cNvPr>
            <p:cNvSpPr/>
            <p:nvPr/>
          </p:nvSpPr>
          <p:spPr>
            <a:xfrm>
              <a:off x="9960209" y="1657704"/>
              <a:ext cx="1116918" cy="925240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1264A6-9CF2-A329-96FA-D6D6707CBC8B}"/>
                </a:ext>
              </a:extLst>
            </p:cNvPr>
            <p:cNvSpPr txBox="1"/>
            <p:nvPr/>
          </p:nvSpPr>
          <p:spPr>
            <a:xfrm>
              <a:off x="10321659" y="2690242"/>
              <a:ext cx="185929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Empirical reality</a:t>
              </a:r>
            </a:p>
            <a:p>
              <a:pPr algn="ctr"/>
              <a:r>
                <a:rPr lang="en-US" sz="1400" dirty="0"/>
                <a:t>What can be reliably</a:t>
              </a:r>
              <a:br>
                <a:rPr lang="en-US" sz="1400" dirty="0"/>
              </a:br>
              <a:r>
                <a:rPr lang="en-US" sz="1400" dirty="0"/>
                <a:t>studied experimentally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51EC3C5-CB54-BAA8-B94B-55508B8BE3EF}"/>
                </a:ext>
              </a:extLst>
            </p:cNvPr>
            <p:cNvCxnSpPr/>
            <p:nvPr/>
          </p:nvCxnSpPr>
          <p:spPr>
            <a:xfrm>
              <a:off x="10616859" y="2227699"/>
              <a:ext cx="460268" cy="435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187A16A-BEE2-50FF-023D-9862F6C0A8E5}"/>
                </a:ext>
              </a:extLst>
            </p:cNvPr>
            <p:cNvCxnSpPr/>
            <p:nvPr/>
          </p:nvCxnSpPr>
          <p:spPr>
            <a:xfrm>
              <a:off x="8873976" y="768293"/>
              <a:ext cx="472542" cy="2811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9F6100-0EDE-E95C-497A-6E4F238E75F4}"/>
                </a:ext>
              </a:extLst>
            </p:cNvPr>
            <p:cNvSpPr/>
            <p:nvPr/>
          </p:nvSpPr>
          <p:spPr>
            <a:xfrm>
              <a:off x="9177885" y="2965708"/>
              <a:ext cx="509364" cy="483282"/>
            </a:xfrm>
            <a:prstGeom prst="ellipse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3B0B81-28AA-B4F3-F51E-8DF60D18FCED}"/>
                </a:ext>
              </a:extLst>
            </p:cNvPr>
            <p:cNvSpPr txBox="1"/>
            <p:nvPr/>
          </p:nvSpPr>
          <p:spPr>
            <a:xfrm>
              <a:off x="7474760" y="2490303"/>
              <a:ext cx="175208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Physical theories</a:t>
              </a:r>
            </a:p>
            <a:p>
              <a:pPr algn="ctr"/>
              <a:r>
                <a:rPr lang="en-US" sz="1400" dirty="0"/>
                <a:t>Idealized account</a:t>
              </a:r>
              <a:br>
                <a:rPr lang="en-US" sz="1400" dirty="0"/>
              </a:br>
              <a:r>
                <a:rPr lang="en-US" sz="1400" dirty="0"/>
                <a:t>of empirical reality</a:t>
              </a:r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C62131F4-AA4F-84AD-7977-77A011230257}"/>
                </a:ext>
              </a:extLst>
            </p:cNvPr>
            <p:cNvSpPr/>
            <p:nvPr/>
          </p:nvSpPr>
          <p:spPr>
            <a:xfrm rot="2407524">
              <a:off x="9767764" y="2454426"/>
              <a:ext cx="165696" cy="568002"/>
            </a:xfrm>
            <a:prstGeom prst="downArrow">
              <a:avLst/>
            </a:prstGeom>
            <a:gradFill flip="none" rotWithShape="1">
              <a:gsLst>
                <a:gs pos="0">
                  <a:srgbClr val="5B9BD5"/>
                </a:gs>
                <a:gs pos="100000">
                  <a:srgbClr val="70AD47"/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AEB6A0-D9D5-BC98-8D40-C517FEB46908}"/>
                </a:ext>
              </a:extLst>
            </p:cNvPr>
            <p:cNvCxnSpPr/>
            <p:nvPr/>
          </p:nvCxnSpPr>
          <p:spPr>
            <a:xfrm>
              <a:off x="9110247" y="2965708"/>
              <a:ext cx="236271" cy="1913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F1C8E27-44B6-50DE-3F1E-2988145BDE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9491" y="698845"/>
              <a:ext cx="783932" cy="760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CAB4F3-954E-A0D9-9C15-1330F303806F}"/>
                </a:ext>
              </a:extLst>
            </p:cNvPr>
            <p:cNvSpPr txBox="1"/>
            <p:nvPr/>
          </p:nvSpPr>
          <p:spPr>
            <a:xfrm>
              <a:off x="11167524" y="157582"/>
              <a:ext cx="179735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Physical reality</a:t>
              </a:r>
            </a:p>
            <a:p>
              <a:pPr algn="ctr"/>
              <a:r>
                <a:rPr lang="en-US" sz="1400" dirty="0"/>
                <a:t>What can be accessed</a:t>
              </a:r>
              <a:br>
                <a:rPr lang="en-US" sz="1400" dirty="0"/>
              </a:br>
              <a:r>
                <a:rPr lang="en-US" sz="1400" dirty="0"/>
                <a:t>experimentally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D93196-6554-9150-800D-BE9C63C7D3EA}"/>
              </a:ext>
            </a:extLst>
          </p:cNvPr>
          <p:cNvGrpSpPr/>
          <p:nvPr/>
        </p:nvGrpSpPr>
        <p:grpSpPr>
          <a:xfrm>
            <a:off x="8169836" y="383058"/>
            <a:ext cx="3483994" cy="2060584"/>
            <a:chOff x="493183" y="497124"/>
            <a:chExt cx="4586985" cy="271294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00EF6D-D00F-9687-04B2-E536A6F8EF12}"/>
                </a:ext>
              </a:extLst>
            </p:cNvPr>
            <p:cNvSpPr/>
            <p:nvPr/>
          </p:nvSpPr>
          <p:spPr>
            <a:xfrm>
              <a:off x="2546866" y="1265150"/>
              <a:ext cx="1332774" cy="1332774"/>
            </a:xfrm>
            <a:prstGeom prst="ellipse">
              <a:avLst/>
            </a:prstGeom>
            <a:solidFill>
              <a:srgbClr val="7030A0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1C4070C-325B-E521-9ABC-A2740FE644B5}"/>
                </a:ext>
              </a:extLst>
            </p:cNvPr>
            <p:cNvSpPr/>
            <p:nvPr/>
          </p:nvSpPr>
          <p:spPr>
            <a:xfrm>
              <a:off x="2854704" y="2217742"/>
              <a:ext cx="803739" cy="803739"/>
            </a:xfrm>
            <a:prstGeom prst="ellipse">
              <a:avLst/>
            </a:prstGeom>
            <a:solidFill>
              <a:srgbClr val="00B0F0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D61A5C-970F-17E8-1D82-AF627BB78DFE}"/>
                </a:ext>
              </a:extLst>
            </p:cNvPr>
            <p:cNvSpPr/>
            <p:nvPr/>
          </p:nvSpPr>
          <p:spPr>
            <a:xfrm>
              <a:off x="1121036" y="893855"/>
              <a:ext cx="2316211" cy="2316211"/>
            </a:xfrm>
            <a:prstGeom prst="ellipse">
              <a:avLst/>
            </a:prstGeom>
            <a:solidFill>
              <a:srgbClr val="92D050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8BD1A3-2911-3461-2323-26F945E670B9}"/>
                </a:ext>
              </a:extLst>
            </p:cNvPr>
            <p:cNvSpPr txBox="1"/>
            <p:nvPr/>
          </p:nvSpPr>
          <p:spPr>
            <a:xfrm>
              <a:off x="493183" y="497124"/>
              <a:ext cx="1887288" cy="769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Foundations of</a:t>
              </a:r>
              <a:br>
                <a:rPr lang="en-US" sz="1600" dirty="0"/>
              </a:br>
              <a:r>
                <a:rPr lang="en-US" sz="1600" dirty="0"/>
                <a:t>physics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5A465D-AE71-B91C-16B9-488AADB8217C}"/>
                </a:ext>
              </a:extLst>
            </p:cNvPr>
            <p:cNvSpPr txBox="1"/>
            <p:nvPr/>
          </p:nvSpPr>
          <p:spPr>
            <a:xfrm>
              <a:off x="3192880" y="668246"/>
              <a:ext cx="1887288" cy="769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Foundations of</a:t>
              </a:r>
              <a:br>
                <a:rPr lang="en-US" sz="1600" dirty="0"/>
              </a:br>
              <a:r>
                <a:rPr lang="en-US" sz="1600" dirty="0"/>
                <a:t>mathematics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C5D2C7-B593-59DA-BC96-0CF36E32A5C2}"/>
                </a:ext>
              </a:extLst>
            </p:cNvPr>
            <p:cNvSpPr txBox="1"/>
            <p:nvPr/>
          </p:nvSpPr>
          <p:spPr>
            <a:xfrm>
              <a:off x="3604532" y="2418022"/>
              <a:ext cx="1439020" cy="769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Philosophy</a:t>
              </a:r>
              <a:br>
                <a:rPr lang="en-US" sz="1600" dirty="0"/>
              </a:br>
              <a:r>
                <a:rPr lang="en-US" sz="1600" dirty="0"/>
                <a:t>of science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882AB4D-C40F-00EB-FFFA-A1EE9ECD5E09}"/>
              </a:ext>
            </a:extLst>
          </p:cNvPr>
          <p:cNvSpPr txBox="1"/>
          <p:nvPr/>
        </p:nvSpPr>
        <p:spPr>
          <a:xfrm>
            <a:off x="472389" y="264385"/>
            <a:ext cx="4503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Underlying perspective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218638F-F1FE-D2E3-D839-4B8EA6050187}"/>
              </a:ext>
            </a:extLst>
          </p:cNvPr>
          <p:cNvCxnSpPr>
            <a:cxnSpLocks/>
          </p:cNvCxnSpPr>
          <p:nvPr/>
        </p:nvCxnSpPr>
        <p:spPr>
          <a:xfrm flipH="1" flipV="1">
            <a:off x="4989250" y="3107184"/>
            <a:ext cx="1313896" cy="32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7D660B1-F3AB-7193-76AA-A0BE21FEAA3C}"/>
              </a:ext>
            </a:extLst>
          </p:cNvPr>
          <p:cNvSpPr txBox="1"/>
          <p:nvPr/>
        </p:nvSpPr>
        <p:spPr>
          <a:xfrm>
            <a:off x="6364370" y="3076175"/>
            <a:ext cx="3730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boundary?</a:t>
            </a:r>
          </a:p>
          <a:p>
            <a:r>
              <a:rPr lang="en-US" sz="2400" dirty="0"/>
              <a:t>What are the requirements?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C7D282-0AD6-5545-2AB8-DA1239382BB1}"/>
              </a:ext>
            </a:extLst>
          </p:cNvPr>
          <p:cNvCxnSpPr/>
          <p:nvPr/>
        </p:nvCxnSpPr>
        <p:spPr>
          <a:xfrm flipH="1" flipV="1">
            <a:off x="3811108" y="4076064"/>
            <a:ext cx="136780" cy="780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82B68B1-5997-CAF8-219E-F7468292542B}"/>
              </a:ext>
            </a:extLst>
          </p:cNvPr>
          <p:cNvSpPr txBox="1"/>
          <p:nvPr/>
        </p:nvSpPr>
        <p:spPr>
          <a:xfrm>
            <a:off x="1187045" y="4949532"/>
            <a:ext cx="772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exactly does the abstraction/idealization process work?</a:t>
            </a:r>
          </a:p>
        </p:txBody>
      </p:sp>
    </p:spTree>
    <p:extLst>
      <p:ext uri="{BB962C8B-B14F-4D97-AF65-F5344CB8AC3E}">
        <p14:creationId xmlns:p14="http://schemas.microsoft.com/office/powerpoint/2010/main" val="408152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AA46BD-321B-6CBF-C181-1601CDCFDA63}"/>
                  </a:ext>
                </a:extLst>
              </p:cNvPr>
              <p:cNvSpPr txBox="1"/>
              <p:nvPr/>
            </p:nvSpPr>
            <p:spPr>
              <a:xfrm>
                <a:off x="373575" y="717769"/>
                <a:ext cx="1032616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Deterministic and reversible evolution</a:t>
                </a:r>
                <a:br>
                  <a:rPr lang="en-US" sz="3200" b="0" dirty="0"/>
                </a:br>
                <a:r>
                  <a:rPr lang="en-US" sz="3200" b="0" dirty="0"/>
                  <a:t>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3200" dirty="0"/>
                  <a:t>existence and conservation of energy (Hamiltonian)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AA46BD-321B-6CBF-C181-1601CDCFD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75" y="717769"/>
                <a:ext cx="10326160" cy="1077218"/>
              </a:xfrm>
              <a:prstGeom prst="rect">
                <a:avLst/>
              </a:prstGeom>
              <a:blipFill>
                <a:blip r:embed="rId3"/>
                <a:stretch>
                  <a:fillRect l="-1476" t="-7386" r="-41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AE2ADF8-29F4-C284-84C6-2D2C802453A1}"/>
              </a:ext>
            </a:extLst>
          </p:cNvPr>
          <p:cNvSpPr txBox="1"/>
          <p:nvPr/>
        </p:nvSpPr>
        <p:spPr>
          <a:xfrm>
            <a:off x="2086187" y="1687257"/>
            <a:ext cx="1135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7F11E-F853-76B6-CE69-A5D89BE07336}"/>
              </a:ext>
            </a:extLst>
          </p:cNvPr>
          <p:cNvSpPr txBox="1"/>
          <p:nvPr/>
        </p:nvSpPr>
        <p:spPr>
          <a:xfrm>
            <a:off x="305639" y="2422511"/>
            <a:ext cx="652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Deterministic and reversible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02991B-AE91-9AF4-6F2B-A6434EB37005}"/>
                  </a:ext>
                </a:extLst>
              </p:cNvPr>
              <p:cNvSpPr txBox="1"/>
              <p:nvPr/>
            </p:nvSpPr>
            <p:spPr>
              <a:xfrm>
                <a:off x="915240" y="3068842"/>
                <a:ext cx="97882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past and future depend only on the state of the system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02991B-AE91-9AF4-6F2B-A6434EB37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40" y="3068842"/>
                <a:ext cx="9788257" cy="584775"/>
              </a:xfrm>
              <a:prstGeom prst="rect">
                <a:avLst/>
              </a:prstGeom>
              <a:blipFill>
                <a:blip r:embed="rId4"/>
                <a:stretch>
                  <a:fillRect t="-12500" r="-56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6D0172-E20A-A522-C020-4F739B83E56D}"/>
                  </a:ext>
                </a:extLst>
              </p:cNvPr>
              <p:cNvSpPr txBox="1"/>
              <p:nvPr/>
            </p:nvSpPr>
            <p:spPr>
              <a:xfrm>
                <a:off x="915240" y="3716866"/>
                <a:ext cx="86066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the evolution does not depend on anything else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6D0172-E20A-A522-C020-4F739B83E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40" y="3716866"/>
                <a:ext cx="8606651" cy="584775"/>
              </a:xfrm>
              <a:prstGeom prst="rect">
                <a:avLst/>
              </a:prstGeom>
              <a:blipFill>
                <a:blip r:embed="rId5"/>
                <a:stretch>
                  <a:fillRect t="-12500" r="-8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601CBC-0004-502E-49A8-6F442B728909}"/>
                  </a:ext>
                </a:extLst>
              </p:cNvPr>
              <p:cNvSpPr txBox="1"/>
              <p:nvPr/>
            </p:nvSpPr>
            <p:spPr>
              <a:xfrm>
                <a:off x="915240" y="4361504"/>
                <a:ext cx="41941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the system is isolated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601CBC-0004-502E-49A8-6F442B728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40" y="4361504"/>
                <a:ext cx="4194161" cy="584775"/>
              </a:xfrm>
              <a:prstGeom prst="rect">
                <a:avLst/>
              </a:prstGeom>
              <a:blipFill>
                <a:blip r:embed="rId6"/>
                <a:stretch>
                  <a:fillRect t="-12500" r="-247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B4FBAD-7AA6-0329-3135-1096D36D89E3}"/>
                  </a:ext>
                </a:extLst>
              </p:cNvPr>
              <p:cNvSpPr txBox="1"/>
              <p:nvPr/>
            </p:nvSpPr>
            <p:spPr>
              <a:xfrm>
                <a:off x="915240" y="5007835"/>
                <a:ext cx="54257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the system conserves energy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B4FBAD-7AA6-0329-3135-1096D36D8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40" y="5007835"/>
                <a:ext cx="5425781" cy="584775"/>
              </a:xfrm>
              <a:prstGeom prst="rect">
                <a:avLst/>
              </a:prstGeom>
              <a:blipFill>
                <a:blip r:embed="rId7"/>
                <a:stretch>
                  <a:fillRect t="-12500" r="-191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044D2E2-E16D-2667-AFAB-3D091249DCC2}"/>
              </a:ext>
            </a:extLst>
          </p:cNvPr>
          <p:cNvSpPr txBox="1"/>
          <p:nvPr/>
        </p:nvSpPr>
        <p:spPr>
          <a:xfrm>
            <a:off x="4890217" y="2002433"/>
            <a:ext cx="6610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Stronger version of the first law of thermodynamics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63380-118C-1FB8-A05B-A4684C9A5651}"/>
              </a:ext>
            </a:extLst>
          </p:cNvPr>
          <p:cNvSpPr txBox="1"/>
          <p:nvPr/>
        </p:nvSpPr>
        <p:spPr>
          <a:xfrm>
            <a:off x="6341021" y="4576947"/>
            <a:ext cx="292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law of thermodynamics!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3DB353-4E18-92B8-98BE-E5C5CE794989}"/>
              </a:ext>
            </a:extLst>
          </p:cNvPr>
          <p:cNvCxnSpPr/>
          <p:nvPr/>
        </p:nvCxnSpPr>
        <p:spPr>
          <a:xfrm flipH="1" flipV="1">
            <a:off x="6678507" y="1696928"/>
            <a:ext cx="440266" cy="398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90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E118C3-0F89-3BF9-77AE-75F20784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830DD1-4372-0373-AF26-2046E6A2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CEE855-9860-5FB6-D547-12813A6F2AD9}"/>
              </a:ext>
            </a:extLst>
          </p:cNvPr>
          <p:cNvSpPr txBox="1"/>
          <p:nvPr/>
        </p:nvSpPr>
        <p:spPr>
          <a:xfrm>
            <a:off x="567549" y="4041336"/>
            <a:ext cx="88529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The evolution conserves </a:t>
            </a:r>
          </a:p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information entropy (DR-INFO)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0">
                <a:extLst>
                  <a:ext uri="{FF2B5EF4-FFF2-40B4-BE49-F238E27FC236}">
                    <a16:creationId xmlns:a16="http://schemas.microsoft.com/office/drawing/2014/main" id="{8080BA1D-7387-E337-3E3B-43F548498360}"/>
                  </a:ext>
                </a:extLst>
              </p:cNvPr>
              <p:cNvSpPr txBox="1"/>
              <p:nvPr/>
            </p:nvSpPr>
            <p:spPr>
              <a:xfrm>
                <a:off x="2647011" y="3249768"/>
                <a:ext cx="314611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solidFill>
                      <a:schemeClr val="accent6">
                        <a:lumMod val="75000"/>
                      </a:schemeClr>
                    </a:solidFill>
                  </a:rPr>
                  <a:t>DR-JAC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lang="en-US" sz="5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20">
                <a:extLst>
                  <a:ext uri="{FF2B5EF4-FFF2-40B4-BE49-F238E27FC236}">
                    <a16:creationId xmlns:a16="http://schemas.microsoft.com/office/drawing/2014/main" id="{8080BA1D-7387-E337-3E3B-43F548498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011" y="3249768"/>
                <a:ext cx="3146118" cy="923330"/>
              </a:xfrm>
              <a:prstGeom prst="rect">
                <a:avLst/>
              </a:prstGeom>
              <a:blipFill>
                <a:blip r:embed="rId3"/>
                <a:stretch>
                  <a:fillRect l="-10271" t="-17763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286E74-E739-4980-0612-CE358971B296}"/>
                  </a:ext>
                </a:extLst>
              </p:cNvPr>
              <p:cNvSpPr txBox="1"/>
              <p:nvPr/>
            </p:nvSpPr>
            <p:spPr>
              <a:xfrm>
                <a:off x="47958" y="-13594"/>
                <a:ext cx="12096085" cy="1384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286E74-E739-4980-0612-CE358971B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8" y="-13594"/>
                <a:ext cx="12096085" cy="13840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C43B2867-3BE7-572E-EE4B-9498A2AC3E43}"/>
              </a:ext>
            </a:extLst>
          </p:cNvPr>
          <p:cNvGrpSpPr/>
          <p:nvPr/>
        </p:nvGrpSpPr>
        <p:grpSpPr>
          <a:xfrm>
            <a:off x="7965771" y="1415299"/>
            <a:ext cx="3437801" cy="2015248"/>
            <a:chOff x="2647010" y="1062338"/>
            <a:chExt cx="6635342" cy="388965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1730259-9CCD-840B-9647-774DE1B0DC34}"/>
                </a:ext>
              </a:extLst>
            </p:cNvPr>
            <p:cNvSpPr/>
            <p:nvPr/>
          </p:nvSpPr>
          <p:spPr>
            <a:xfrm>
              <a:off x="2647011" y="1062338"/>
              <a:ext cx="6618691" cy="817553"/>
            </a:xfrm>
            <a:custGeom>
              <a:avLst/>
              <a:gdLst>
                <a:gd name="connsiteX0" fmla="*/ 0 w 6520437"/>
                <a:gd name="connsiteY0" fmla="*/ 1646928 h 1681660"/>
                <a:gd name="connsiteX1" fmla="*/ 375920 w 6520437"/>
                <a:gd name="connsiteY1" fmla="*/ 1626608 h 1681660"/>
                <a:gd name="connsiteX2" fmla="*/ 1168400 w 6520437"/>
                <a:gd name="connsiteY2" fmla="*/ 1128768 h 1681660"/>
                <a:gd name="connsiteX3" fmla="*/ 1016000 w 6520437"/>
                <a:gd name="connsiteY3" fmla="*/ 671568 h 1681660"/>
                <a:gd name="connsiteX4" fmla="*/ 1483360 w 6520437"/>
                <a:gd name="connsiteY4" fmla="*/ 427728 h 1681660"/>
                <a:gd name="connsiteX5" fmla="*/ 2062480 w 6520437"/>
                <a:gd name="connsiteY5" fmla="*/ 509008 h 1681660"/>
                <a:gd name="connsiteX6" fmla="*/ 3911600 w 6520437"/>
                <a:gd name="connsiteY6" fmla="*/ 448048 h 1681660"/>
                <a:gd name="connsiteX7" fmla="*/ 4805680 w 6520437"/>
                <a:gd name="connsiteY7" fmla="*/ 214368 h 1681660"/>
                <a:gd name="connsiteX8" fmla="*/ 5171440 w 6520437"/>
                <a:gd name="connsiteY8" fmla="*/ 1008 h 1681660"/>
                <a:gd name="connsiteX9" fmla="*/ 5588000 w 6520437"/>
                <a:gd name="connsiteY9" fmla="*/ 163568 h 1681660"/>
                <a:gd name="connsiteX10" fmla="*/ 5984240 w 6520437"/>
                <a:gd name="connsiteY10" fmla="*/ 763008 h 1681660"/>
                <a:gd name="connsiteX11" fmla="*/ 6136640 w 6520437"/>
                <a:gd name="connsiteY11" fmla="*/ 1067808 h 1681660"/>
                <a:gd name="connsiteX12" fmla="*/ 6492240 w 6520437"/>
                <a:gd name="connsiteY12" fmla="*/ 1636768 h 1681660"/>
                <a:gd name="connsiteX13" fmla="*/ 6471920 w 6520437"/>
                <a:gd name="connsiteY13" fmla="*/ 1525008 h 1681660"/>
                <a:gd name="connsiteX0" fmla="*/ 0 w 6550917"/>
                <a:gd name="connsiteY0" fmla="*/ 1738368 h 1749287"/>
                <a:gd name="connsiteX1" fmla="*/ 406400 w 6550917"/>
                <a:gd name="connsiteY1" fmla="*/ 1626608 h 1749287"/>
                <a:gd name="connsiteX2" fmla="*/ 1198880 w 6550917"/>
                <a:gd name="connsiteY2" fmla="*/ 1128768 h 1749287"/>
                <a:gd name="connsiteX3" fmla="*/ 1046480 w 6550917"/>
                <a:gd name="connsiteY3" fmla="*/ 671568 h 1749287"/>
                <a:gd name="connsiteX4" fmla="*/ 1513840 w 6550917"/>
                <a:gd name="connsiteY4" fmla="*/ 427728 h 1749287"/>
                <a:gd name="connsiteX5" fmla="*/ 2092960 w 6550917"/>
                <a:gd name="connsiteY5" fmla="*/ 509008 h 1749287"/>
                <a:gd name="connsiteX6" fmla="*/ 3942080 w 6550917"/>
                <a:gd name="connsiteY6" fmla="*/ 448048 h 1749287"/>
                <a:gd name="connsiteX7" fmla="*/ 4836160 w 6550917"/>
                <a:gd name="connsiteY7" fmla="*/ 214368 h 1749287"/>
                <a:gd name="connsiteX8" fmla="*/ 5201920 w 6550917"/>
                <a:gd name="connsiteY8" fmla="*/ 1008 h 1749287"/>
                <a:gd name="connsiteX9" fmla="*/ 5618480 w 6550917"/>
                <a:gd name="connsiteY9" fmla="*/ 163568 h 1749287"/>
                <a:gd name="connsiteX10" fmla="*/ 6014720 w 6550917"/>
                <a:gd name="connsiteY10" fmla="*/ 763008 h 1749287"/>
                <a:gd name="connsiteX11" fmla="*/ 6167120 w 6550917"/>
                <a:gd name="connsiteY11" fmla="*/ 1067808 h 1749287"/>
                <a:gd name="connsiteX12" fmla="*/ 6522720 w 6550917"/>
                <a:gd name="connsiteY12" fmla="*/ 1636768 h 1749287"/>
                <a:gd name="connsiteX13" fmla="*/ 6502400 w 6550917"/>
                <a:gd name="connsiteY13" fmla="*/ 1525008 h 1749287"/>
                <a:gd name="connsiteX0" fmla="*/ 0 w 6384253"/>
                <a:gd name="connsiteY0" fmla="*/ 1233871 h 1664686"/>
                <a:gd name="connsiteX1" fmla="*/ 239736 w 6384253"/>
                <a:gd name="connsiteY1" fmla="*/ 1626608 h 1664686"/>
                <a:gd name="connsiteX2" fmla="*/ 1032216 w 6384253"/>
                <a:gd name="connsiteY2" fmla="*/ 1128768 h 1664686"/>
                <a:gd name="connsiteX3" fmla="*/ 879816 w 6384253"/>
                <a:gd name="connsiteY3" fmla="*/ 671568 h 1664686"/>
                <a:gd name="connsiteX4" fmla="*/ 1347176 w 6384253"/>
                <a:gd name="connsiteY4" fmla="*/ 427728 h 1664686"/>
                <a:gd name="connsiteX5" fmla="*/ 1926296 w 6384253"/>
                <a:gd name="connsiteY5" fmla="*/ 509008 h 1664686"/>
                <a:gd name="connsiteX6" fmla="*/ 3775416 w 6384253"/>
                <a:gd name="connsiteY6" fmla="*/ 448048 h 1664686"/>
                <a:gd name="connsiteX7" fmla="*/ 4669496 w 6384253"/>
                <a:gd name="connsiteY7" fmla="*/ 214368 h 1664686"/>
                <a:gd name="connsiteX8" fmla="*/ 5035256 w 6384253"/>
                <a:gd name="connsiteY8" fmla="*/ 1008 h 1664686"/>
                <a:gd name="connsiteX9" fmla="*/ 5451816 w 6384253"/>
                <a:gd name="connsiteY9" fmla="*/ 163568 h 1664686"/>
                <a:gd name="connsiteX10" fmla="*/ 5848056 w 6384253"/>
                <a:gd name="connsiteY10" fmla="*/ 763008 h 1664686"/>
                <a:gd name="connsiteX11" fmla="*/ 6000456 w 6384253"/>
                <a:gd name="connsiteY11" fmla="*/ 1067808 h 1664686"/>
                <a:gd name="connsiteX12" fmla="*/ 6356056 w 6384253"/>
                <a:gd name="connsiteY12" fmla="*/ 1636768 h 1664686"/>
                <a:gd name="connsiteX13" fmla="*/ 6335736 w 6384253"/>
                <a:gd name="connsiteY13" fmla="*/ 1525008 h 1664686"/>
                <a:gd name="connsiteX0" fmla="*/ 0 w 6519386"/>
                <a:gd name="connsiteY0" fmla="*/ 1760890 h 1769792"/>
                <a:gd name="connsiteX1" fmla="*/ 374869 w 6519386"/>
                <a:gd name="connsiteY1" fmla="*/ 1626608 h 1769792"/>
                <a:gd name="connsiteX2" fmla="*/ 1167349 w 6519386"/>
                <a:gd name="connsiteY2" fmla="*/ 1128768 h 1769792"/>
                <a:gd name="connsiteX3" fmla="*/ 1014949 w 6519386"/>
                <a:gd name="connsiteY3" fmla="*/ 671568 h 1769792"/>
                <a:gd name="connsiteX4" fmla="*/ 1482309 w 6519386"/>
                <a:gd name="connsiteY4" fmla="*/ 427728 h 1769792"/>
                <a:gd name="connsiteX5" fmla="*/ 2061429 w 6519386"/>
                <a:gd name="connsiteY5" fmla="*/ 509008 h 1769792"/>
                <a:gd name="connsiteX6" fmla="*/ 3910549 w 6519386"/>
                <a:gd name="connsiteY6" fmla="*/ 448048 h 1769792"/>
                <a:gd name="connsiteX7" fmla="*/ 4804629 w 6519386"/>
                <a:gd name="connsiteY7" fmla="*/ 214368 h 1769792"/>
                <a:gd name="connsiteX8" fmla="*/ 5170389 w 6519386"/>
                <a:gd name="connsiteY8" fmla="*/ 1008 h 1769792"/>
                <a:gd name="connsiteX9" fmla="*/ 5586949 w 6519386"/>
                <a:gd name="connsiteY9" fmla="*/ 163568 h 1769792"/>
                <a:gd name="connsiteX10" fmla="*/ 5983189 w 6519386"/>
                <a:gd name="connsiteY10" fmla="*/ 763008 h 1769792"/>
                <a:gd name="connsiteX11" fmla="*/ 6135589 w 6519386"/>
                <a:gd name="connsiteY11" fmla="*/ 1067808 h 1769792"/>
                <a:gd name="connsiteX12" fmla="*/ 6491189 w 6519386"/>
                <a:gd name="connsiteY12" fmla="*/ 1636768 h 1769792"/>
                <a:gd name="connsiteX13" fmla="*/ 6470869 w 6519386"/>
                <a:gd name="connsiteY13" fmla="*/ 1525008 h 1769792"/>
                <a:gd name="connsiteX0" fmla="*/ 0 w 6519386"/>
                <a:gd name="connsiteY0" fmla="*/ 1760890 h 1767880"/>
                <a:gd name="connsiteX1" fmla="*/ 424417 w 6519386"/>
                <a:gd name="connsiteY1" fmla="*/ 1599581 h 1767880"/>
                <a:gd name="connsiteX2" fmla="*/ 1167349 w 6519386"/>
                <a:gd name="connsiteY2" fmla="*/ 1128768 h 1767880"/>
                <a:gd name="connsiteX3" fmla="*/ 1014949 w 6519386"/>
                <a:gd name="connsiteY3" fmla="*/ 671568 h 1767880"/>
                <a:gd name="connsiteX4" fmla="*/ 1482309 w 6519386"/>
                <a:gd name="connsiteY4" fmla="*/ 427728 h 1767880"/>
                <a:gd name="connsiteX5" fmla="*/ 2061429 w 6519386"/>
                <a:gd name="connsiteY5" fmla="*/ 509008 h 1767880"/>
                <a:gd name="connsiteX6" fmla="*/ 3910549 w 6519386"/>
                <a:gd name="connsiteY6" fmla="*/ 448048 h 1767880"/>
                <a:gd name="connsiteX7" fmla="*/ 4804629 w 6519386"/>
                <a:gd name="connsiteY7" fmla="*/ 214368 h 1767880"/>
                <a:gd name="connsiteX8" fmla="*/ 5170389 w 6519386"/>
                <a:gd name="connsiteY8" fmla="*/ 1008 h 1767880"/>
                <a:gd name="connsiteX9" fmla="*/ 5586949 w 6519386"/>
                <a:gd name="connsiteY9" fmla="*/ 163568 h 1767880"/>
                <a:gd name="connsiteX10" fmla="*/ 5983189 w 6519386"/>
                <a:gd name="connsiteY10" fmla="*/ 763008 h 1767880"/>
                <a:gd name="connsiteX11" fmla="*/ 6135589 w 6519386"/>
                <a:gd name="connsiteY11" fmla="*/ 1067808 h 1767880"/>
                <a:gd name="connsiteX12" fmla="*/ 6491189 w 6519386"/>
                <a:gd name="connsiteY12" fmla="*/ 1636768 h 1767880"/>
                <a:gd name="connsiteX13" fmla="*/ 6470869 w 6519386"/>
                <a:gd name="connsiteY13" fmla="*/ 1525008 h 1767880"/>
                <a:gd name="connsiteX0" fmla="*/ 0 w 6519386"/>
                <a:gd name="connsiteY0" fmla="*/ 1760890 h 1771241"/>
                <a:gd name="connsiteX1" fmla="*/ 424417 w 6519386"/>
                <a:gd name="connsiteY1" fmla="*/ 1599581 h 1771241"/>
                <a:gd name="connsiteX2" fmla="*/ 1167349 w 6519386"/>
                <a:gd name="connsiteY2" fmla="*/ 1128768 h 1771241"/>
                <a:gd name="connsiteX3" fmla="*/ 1014949 w 6519386"/>
                <a:gd name="connsiteY3" fmla="*/ 671568 h 1771241"/>
                <a:gd name="connsiteX4" fmla="*/ 1482309 w 6519386"/>
                <a:gd name="connsiteY4" fmla="*/ 427728 h 1771241"/>
                <a:gd name="connsiteX5" fmla="*/ 2061429 w 6519386"/>
                <a:gd name="connsiteY5" fmla="*/ 509008 h 1771241"/>
                <a:gd name="connsiteX6" fmla="*/ 3910549 w 6519386"/>
                <a:gd name="connsiteY6" fmla="*/ 448048 h 1771241"/>
                <a:gd name="connsiteX7" fmla="*/ 4804629 w 6519386"/>
                <a:gd name="connsiteY7" fmla="*/ 214368 h 1771241"/>
                <a:gd name="connsiteX8" fmla="*/ 5170389 w 6519386"/>
                <a:gd name="connsiteY8" fmla="*/ 1008 h 1771241"/>
                <a:gd name="connsiteX9" fmla="*/ 5586949 w 6519386"/>
                <a:gd name="connsiteY9" fmla="*/ 163568 h 1771241"/>
                <a:gd name="connsiteX10" fmla="*/ 5983189 w 6519386"/>
                <a:gd name="connsiteY10" fmla="*/ 763008 h 1771241"/>
                <a:gd name="connsiteX11" fmla="*/ 6135589 w 6519386"/>
                <a:gd name="connsiteY11" fmla="*/ 1067808 h 1771241"/>
                <a:gd name="connsiteX12" fmla="*/ 6491189 w 6519386"/>
                <a:gd name="connsiteY12" fmla="*/ 1636768 h 1771241"/>
                <a:gd name="connsiteX13" fmla="*/ 6470869 w 6519386"/>
                <a:gd name="connsiteY13" fmla="*/ 1525008 h 1771241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014949 w 6519386"/>
                <a:gd name="connsiteY3" fmla="*/ 671568 h 1767535"/>
                <a:gd name="connsiteX4" fmla="*/ 1482309 w 6519386"/>
                <a:gd name="connsiteY4" fmla="*/ 427728 h 1767535"/>
                <a:gd name="connsiteX5" fmla="*/ 2061429 w 6519386"/>
                <a:gd name="connsiteY5" fmla="*/ 509008 h 1767535"/>
                <a:gd name="connsiteX6" fmla="*/ 3910549 w 6519386"/>
                <a:gd name="connsiteY6" fmla="*/ 448048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014949 w 6519386"/>
                <a:gd name="connsiteY3" fmla="*/ 671568 h 1767535"/>
                <a:gd name="connsiteX4" fmla="*/ 1482309 w 6519386"/>
                <a:gd name="connsiteY4" fmla="*/ 427728 h 1767535"/>
                <a:gd name="connsiteX5" fmla="*/ 2061429 w 6519386"/>
                <a:gd name="connsiteY5" fmla="*/ 509008 h 1767535"/>
                <a:gd name="connsiteX6" fmla="*/ 3910549 w 6519386"/>
                <a:gd name="connsiteY6" fmla="*/ 448048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163595 w 6519386"/>
                <a:gd name="connsiteY3" fmla="*/ 599497 h 1767535"/>
                <a:gd name="connsiteX4" fmla="*/ 1482309 w 6519386"/>
                <a:gd name="connsiteY4" fmla="*/ 427728 h 1767535"/>
                <a:gd name="connsiteX5" fmla="*/ 2061429 w 6519386"/>
                <a:gd name="connsiteY5" fmla="*/ 509008 h 1767535"/>
                <a:gd name="connsiteX6" fmla="*/ 3910549 w 6519386"/>
                <a:gd name="connsiteY6" fmla="*/ 448048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163595 w 6519386"/>
                <a:gd name="connsiteY3" fmla="*/ 599497 h 1767535"/>
                <a:gd name="connsiteX4" fmla="*/ 1482309 w 6519386"/>
                <a:gd name="connsiteY4" fmla="*/ 427728 h 1767535"/>
                <a:gd name="connsiteX5" fmla="*/ 2061429 w 6519386"/>
                <a:gd name="connsiteY5" fmla="*/ 509008 h 1767535"/>
                <a:gd name="connsiteX6" fmla="*/ 3910549 w 6519386"/>
                <a:gd name="connsiteY6" fmla="*/ 448048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163595 w 6519386"/>
                <a:gd name="connsiteY3" fmla="*/ 599497 h 1767535"/>
                <a:gd name="connsiteX4" fmla="*/ 1401229 w 6519386"/>
                <a:gd name="connsiteY4" fmla="*/ 301604 h 1767535"/>
                <a:gd name="connsiteX5" fmla="*/ 2061429 w 6519386"/>
                <a:gd name="connsiteY5" fmla="*/ 509008 h 1767535"/>
                <a:gd name="connsiteX6" fmla="*/ 3910549 w 6519386"/>
                <a:gd name="connsiteY6" fmla="*/ 448048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163595 w 6519386"/>
                <a:gd name="connsiteY3" fmla="*/ 599497 h 1767535"/>
                <a:gd name="connsiteX4" fmla="*/ 1401229 w 6519386"/>
                <a:gd name="connsiteY4" fmla="*/ 301604 h 1767535"/>
                <a:gd name="connsiteX5" fmla="*/ 2079447 w 6519386"/>
                <a:gd name="connsiteY5" fmla="*/ 405406 h 1767535"/>
                <a:gd name="connsiteX6" fmla="*/ 3910549 w 6519386"/>
                <a:gd name="connsiteY6" fmla="*/ 448048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163595 w 6519386"/>
                <a:gd name="connsiteY3" fmla="*/ 599497 h 1767535"/>
                <a:gd name="connsiteX4" fmla="*/ 1401229 w 6519386"/>
                <a:gd name="connsiteY4" fmla="*/ 301604 h 1767535"/>
                <a:gd name="connsiteX5" fmla="*/ 2079447 w 6519386"/>
                <a:gd name="connsiteY5" fmla="*/ 405406 h 1767535"/>
                <a:gd name="connsiteX6" fmla="*/ 3910549 w 6519386"/>
                <a:gd name="connsiteY6" fmla="*/ 448048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163595 w 6519386"/>
                <a:gd name="connsiteY3" fmla="*/ 599497 h 1767535"/>
                <a:gd name="connsiteX4" fmla="*/ 1401229 w 6519386"/>
                <a:gd name="connsiteY4" fmla="*/ 301604 h 1767535"/>
                <a:gd name="connsiteX5" fmla="*/ 2079447 w 6519386"/>
                <a:gd name="connsiteY5" fmla="*/ 405406 h 1767535"/>
                <a:gd name="connsiteX6" fmla="*/ 3739381 w 6519386"/>
                <a:gd name="connsiteY6" fmla="*/ 461561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163595 w 6519386"/>
                <a:gd name="connsiteY3" fmla="*/ 599497 h 1767535"/>
                <a:gd name="connsiteX4" fmla="*/ 1401229 w 6519386"/>
                <a:gd name="connsiteY4" fmla="*/ 301604 h 1767535"/>
                <a:gd name="connsiteX5" fmla="*/ 2079447 w 6519386"/>
                <a:gd name="connsiteY5" fmla="*/ 405406 h 1767535"/>
                <a:gd name="connsiteX6" fmla="*/ 3716858 w 6519386"/>
                <a:gd name="connsiteY6" fmla="*/ 403003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163595 w 6519386"/>
                <a:gd name="connsiteY3" fmla="*/ 599497 h 1767535"/>
                <a:gd name="connsiteX4" fmla="*/ 1401229 w 6519386"/>
                <a:gd name="connsiteY4" fmla="*/ 301604 h 1767535"/>
                <a:gd name="connsiteX5" fmla="*/ 2079447 w 6519386"/>
                <a:gd name="connsiteY5" fmla="*/ 405406 h 1767535"/>
                <a:gd name="connsiteX6" fmla="*/ 3716858 w 6519386"/>
                <a:gd name="connsiteY6" fmla="*/ 403003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4699 h 1771344"/>
                <a:gd name="connsiteX1" fmla="*/ 424417 w 6519386"/>
                <a:gd name="connsiteY1" fmla="*/ 1603390 h 1771344"/>
                <a:gd name="connsiteX2" fmla="*/ 1005189 w 6519386"/>
                <a:gd name="connsiteY2" fmla="*/ 1173117 h 1771344"/>
                <a:gd name="connsiteX3" fmla="*/ 1163595 w 6519386"/>
                <a:gd name="connsiteY3" fmla="*/ 603306 h 1771344"/>
                <a:gd name="connsiteX4" fmla="*/ 1401229 w 6519386"/>
                <a:gd name="connsiteY4" fmla="*/ 305413 h 1771344"/>
                <a:gd name="connsiteX5" fmla="*/ 2079447 w 6519386"/>
                <a:gd name="connsiteY5" fmla="*/ 409215 h 1771344"/>
                <a:gd name="connsiteX6" fmla="*/ 3716858 w 6519386"/>
                <a:gd name="connsiteY6" fmla="*/ 406812 h 1771344"/>
                <a:gd name="connsiteX7" fmla="*/ 4583912 w 6519386"/>
                <a:gd name="connsiteY7" fmla="*/ 303761 h 1771344"/>
                <a:gd name="connsiteX8" fmla="*/ 5170389 w 6519386"/>
                <a:gd name="connsiteY8" fmla="*/ 4817 h 1771344"/>
                <a:gd name="connsiteX9" fmla="*/ 5586949 w 6519386"/>
                <a:gd name="connsiteY9" fmla="*/ 167377 h 1771344"/>
                <a:gd name="connsiteX10" fmla="*/ 5983189 w 6519386"/>
                <a:gd name="connsiteY10" fmla="*/ 766817 h 1771344"/>
                <a:gd name="connsiteX11" fmla="*/ 6135589 w 6519386"/>
                <a:gd name="connsiteY11" fmla="*/ 1071617 h 1771344"/>
                <a:gd name="connsiteX12" fmla="*/ 6491189 w 6519386"/>
                <a:gd name="connsiteY12" fmla="*/ 1640577 h 1771344"/>
                <a:gd name="connsiteX13" fmla="*/ 6470869 w 6519386"/>
                <a:gd name="connsiteY13" fmla="*/ 1528817 h 1771344"/>
                <a:gd name="connsiteX0" fmla="*/ 0 w 6519386"/>
                <a:gd name="connsiteY0" fmla="*/ 1764699 h 1771344"/>
                <a:gd name="connsiteX1" fmla="*/ 424417 w 6519386"/>
                <a:gd name="connsiteY1" fmla="*/ 1603390 h 1771344"/>
                <a:gd name="connsiteX2" fmla="*/ 1005189 w 6519386"/>
                <a:gd name="connsiteY2" fmla="*/ 1173117 h 1771344"/>
                <a:gd name="connsiteX3" fmla="*/ 1163595 w 6519386"/>
                <a:gd name="connsiteY3" fmla="*/ 603306 h 1771344"/>
                <a:gd name="connsiteX4" fmla="*/ 1401229 w 6519386"/>
                <a:gd name="connsiteY4" fmla="*/ 305413 h 1771344"/>
                <a:gd name="connsiteX5" fmla="*/ 2079447 w 6519386"/>
                <a:gd name="connsiteY5" fmla="*/ 409215 h 1771344"/>
                <a:gd name="connsiteX6" fmla="*/ 3716858 w 6519386"/>
                <a:gd name="connsiteY6" fmla="*/ 406812 h 1771344"/>
                <a:gd name="connsiteX7" fmla="*/ 4583912 w 6519386"/>
                <a:gd name="connsiteY7" fmla="*/ 303761 h 1771344"/>
                <a:gd name="connsiteX8" fmla="*/ 5170389 w 6519386"/>
                <a:gd name="connsiteY8" fmla="*/ 4817 h 1771344"/>
                <a:gd name="connsiteX9" fmla="*/ 5586949 w 6519386"/>
                <a:gd name="connsiteY9" fmla="*/ 167377 h 1771344"/>
                <a:gd name="connsiteX10" fmla="*/ 5983189 w 6519386"/>
                <a:gd name="connsiteY10" fmla="*/ 766817 h 1771344"/>
                <a:gd name="connsiteX11" fmla="*/ 6135589 w 6519386"/>
                <a:gd name="connsiteY11" fmla="*/ 1071617 h 1771344"/>
                <a:gd name="connsiteX12" fmla="*/ 6491189 w 6519386"/>
                <a:gd name="connsiteY12" fmla="*/ 1640577 h 1771344"/>
                <a:gd name="connsiteX13" fmla="*/ 6470869 w 6519386"/>
                <a:gd name="connsiteY13" fmla="*/ 1528817 h 1771344"/>
                <a:gd name="connsiteX0" fmla="*/ 0 w 6519386"/>
                <a:gd name="connsiteY0" fmla="*/ 1764699 h 1771344"/>
                <a:gd name="connsiteX1" fmla="*/ 424417 w 6519386"/>
                <a:gd name="connsiteY1" fmla="*/ 1603390 h 1771344"/>
                <a:gd name="connsiteX2" fmla="*/ 1005189 w 6519386"/>
                <a:gd name="connsiteY2" fmla="*/ 1173117 h 1771344"/>
                <a:gd name="connsiteX3" fmla="*/ 1163595 w 6519386"/>
                <a:gd name="connsiteY3" fmla="*/ 603306 h 1771344"/>
                <a:gd name="connsiteX4" fmla="*/ 1401229 w 6519386"/>
                <a:gd name="connsiteY4" fmla="*/ 305413 h 1771344"/>
                <a:gd name="connsiteX5" fmla="*/ 2079447 w 6519386"/>
                <a:gd name="connsiteY5" fmla="*/ 409215 h 1771344"/>
                <a:gd name="connsiteX6" fmla="*/ 3716858 w 6519386"/>
                <a:gd name="connsiteY6" fmla="*/ 406812 h 1771344"/>
                <a:gd name="connsiteX7" fmla="*/ 4583912 w 6519386"/>
                <a:gd name="connsiteY7" fmla="*/ 303761 h 1771344"/>
                <a:gd name="connsiteX8" fmla="*/ 5170389 w 6519386"/>
                <a:gd name="connsiteY8" fmla="*/ 4817 h 1771344"/>
                <a:gd name="connsiteX9" fmla="*/ 5586949 w 6519386"/>
                <a:gd name="connsiteY9" fmla="*/ 167377 h 1771344"/>
                <a:gd name="connsiteX10" fmla="*/ 5983189 w 6519386"/>
                <a:gd name="connsiteY10" fmla="*/ 766817 h 1771344"/>
                <a:gd name="connsiteX11" fmla="*/ 6135589 w 6519386"/>
                <a:gd name="connsiteY11" fmla="*/ 1071617 h 1771344"/>
                <a:gd name="connsiteX12" fmla="*/ 6491189 w 6519386"/>
                <a:gd name="connsiteY12" fmla="*/ 1640577 h 1771344"/>
                <a:gd name="connsiteX13" fmla="*/ 6470869 w 6519386"/>
                <a:gd name="connsiteY13" fmla="*/ 1528817 h 1771344"/>
                <a:gd name="connsiteX0" fmla="*/ 0 w 6519386"/>
                <a:gd name="connsiteY0" fmla="*/ 1764699 h 1771344"/>
                <a:gd name="connsiteX1" fmla="*/ 424417 w 6519386"/>
                <a:gd name="connsiteY1" fmla="*/ 1603390 h 1771344"/>
                <a:gd name="connsiteX2" fmla="*/ 1005189 w 6519386"/>
                <a:gd name="connsiteY2" fmla="*/ 1173117 h 1771344"/>
                <a:gd name="connsiteX3" fmla="*/ 1163595 w 6519386"/>
                <a:gd name="connsiteY3" fmla="*/ 603306 h 1771344"/>
                <a:gd name="connsiteX4" fmla="*/ 1401229 w 6519386"/>
                <a:gd name="connsiteY4" fmla="*/ 305413 h 1771344"/>
                <a:gd name="connsiteX5" fmla="*/ 2079447 w 6519386"/>
                <a:gd name="connsiteY5" fmla="*/ 409215 h 1771344"/>
                <a:gd name="connsiteX6" fmla="*/ 3523168 w 6519386"/>
                <a:gd name="connsiteY6" fmla="*/ 514918 h 1771344"/>
                <a:gd name="connsiteX7" fmla="*/ 4583912 w 6519386"/>
                <a:gd name="connsiteY7" fmla="*/ 303761 h 1771344"/>
                <a:gd name="connsiteX8" fmla="*/ 5170389 w 6519386"/>
                <a:gd name="connsiteY8" fmla="*/ 4817 h 1771344"/>
                <a:gd name="connsiteX9" fmla="*/ 5586949 w 6519386"/>
                <a:gd name="connsiteY9" fmla="*/ 167377 h 1771344"/>
                <a:gd name="connsiteX10" fmla="*/ 5983189 w 6519386"/>
                <a:gd name="connsiteY10" fmla="*/ 766817 h 1771344"/>
                <a:gd name="connsiteX11" fmla="*/ 6135589 w 6519386"/>
                <a:gd name="connsiteY11" fmla="*/ 1071617 h 1771344"/>
                <a:gd name="connsiteX12" fmla="*/ 6491189 w 6519386"/>
                <a:gd name="connsiteY12" fmla="*/ 1640577 h 1771344"/>
                <a:gd name="connsiteX13" fmla="*/ 6470869 w 6519386"/>
                <a:gd name="connsiteY13" fmla="*/ 1528817 h 1771344"/>
                <a:gd name="connsiteX0" fmla="*/ 0 w 6519386"/>
                <a:gd name="connsiteY0" fmla="*/ 1764237 h 1770882"/>
                <a:gd name="connsiteX1" fmla="*/ 424417 w 6519386"/>
                <a:gd name="connsiteY1" fmla="*/ 1602928 h 1770882"/>
                <a:gd name="connsiteX2" fmla="*/ 1005189 w 6519386"/>
                <a:gd name="connsiteY2" fmla="*/ 1172655 h 1770882"/>
                <a:gd name="connsiteX3" fmla="*/ 1163595 w 6519386"/>
                <a:gd name="connsiteY3" fmla="*/ 602844 h 1770882"/>
                <a:gd name="connsiteX4" fmla="*/ 1401229 w 6519386"/>
                <a:gd name="connsiteY4" fmla="*/ 304951 h 1770882"/>
                <a:gd name="connsiteX5" fmla="*/ 2079447 w 6519386"/>
                <a:gd name="connsiteY5" fmla="*/ 408753 h 1770882"/>
                <a:gd name="connsiteX6" fmla="*/ 3523168 w 6519386"/>
                <a:gd name="connsiteY6" fmla="*/ 514456 h 1770882"/>
                <a:gd name="connsiteX7" fmla="*/ 4583912 w 6519386"/>
                <a:gd name="connsiteY7" fmla="*/ 303299 h 1770882"/>
                <a:gd name="connsiteX8" fmla="*/ 5170389 w 6519386"/>
                <a:gd name="connsiteY8" fmla="*/ 4355 h 1770882"/>
                <a:gd name="connsiteX9" fmla="*/ 5586949 w 6519386"/>
                <a:gd name="connsiteY9" fmla="*/ 166915 h 1770882"/>
                <a:gd name="connsiteX10" fmla="*/ 5861569 w 6519386"/>
                <a:gd name="connsiteY10" fmla="*/ 707798 h 1770882"/>
                <a:gd name="connsiteX11" fmla="*/ 6135589 w 6519386"/>
                <a:gd name="connsiteY11" fmla="*/ 1071155 h 1770882"/>
                <a:gd name="connsiteX12" fmla="*/ 6491189 w 6519386"/>
                <a:gd name="connsiteY12" fmla="*/ 1640115 h 1770882"/>
                <a:gd name="connsiteX13" fmla="*/ 6470869 w 6519386"/>
                <a:gd name="connsiteY13" fmla="*/ 1528355 h 1770882"/>
                <a:gd name="connsiteX0" fmla="*/ 0 w 6519386"/>
                <a:gd name="connsiteY0" fmla="*/ 1764237 h 1770882"/>
                <a:gd name="connsiteX1" fmla="*/ 424417 w 6519386"/>
                <a:gd name="connsiteY1" fmla="*/ 1602928 h 1770882"/>
                <a:gd name="connsiteX2" fmla="*/ 1005189 w 6519386"/>
                <a:gd name="connsiteY2" fmla="*/ 1172655 h 1770882"/>
                <a:gd name="connsiteX3" fmla="*/ 1163595 w 6519386"/>
                <a:gd name="connsiteY3" fmla="*/ 602844 h 1770882"/>
                <a:gd name="connsiteX4" fmla="*/ 1401229 w 6519386"/>
                <a:gd name="connsiteY4" fmla="*/ 304951 h 1770882"/>
                <a:gd name="connsiteX5" fmla="*/ 2079447 w 6519386"/>
                <a:gd name="connsiteY5" fmla="*/ 408753 h 1770882"/>
                <a:gd name="connsiteX6" fmla="*/ 3523168 w 6519386"/>
                <a:gd name="connsiteY6" fmla="*/ 514456 h 1770882"/>
                <a:gd name="connsiteX7" fmla="*/ 4583912 w 6519386"/>
                <a:gd name="connsiteY7" fmla="*/ 303299 h 1770882"/>
                <a:gd name="connsiteX8" fmla="*/ 5170389 w 6519386"/>
                <a:gd name="connsiteY8" fmla="*/ 4355 h 1770882"/>
                <a:gd name="connsiteX9" fmla="*/ 5586949 w 6519386"/>
                <a:gd name="connsiteY9" fmla="*/ 166915 h 1770882"/>
                <a:gd name="connsiteX10" fmla="*/ 5861569 w 6519386"/>
                <a:gd name="connsiteY10" fmla="*/ 707798 h 1770882"/>
                <a:gd name="connsiteX11" fmla="*/ 6203156 w 6519386"/>
                <a:gd name="connsiteY11" fmla="*/ 1071155 h 1770882"/>
                <a:gd name="connsiteX12" fmla="*/ 6491189 w 6519386"/>
                <a:gd name="connsiteY12" fmla="*/ 1640115 h 1770882"/>
                <a:gd name="connsiteX13" fmla="*/ 6470869 w 6519386"/>
                <a:gd name="connsiteY13" fmla="*/ 1528355 h 1770882"/>
                <a:gd name="connsiteX0" fmla="*/ 0 w 6491189"/>
                <a:gd name="connsiteY0" fmla="*/ 1764237 h 1770882"/>
                <a:gd name="connsiteX1" fmla="*/ 424417 w 6491189"/>
                <a:gd name="connsiteY1" fmla="*/ 1602928 h 1770882"/>
                <a:gd name="connsiteX2" fmla="*/ 1005189 w 6491189"/>
                <a:gd name="connsiteY2" fmla="*/ 1172655 h 1770882"/>
                <a:gd name="connsiteX3" fmla="*/ 1163595 w 6491189"/>
                <a:gd name="connsiteY3" fmla="*/ 602844 h 1770882"/>
                <a:gd name="connsiteX4" fmla="*/ 1401229 w 6491189"/>
                <a:gd name="connsiteY4" fmla="*/ 304951 h 1770882"/>
                <a:gd name="connsiteX5" fmla="*/ 2079447 w 6491189"/>
                <a:gd name="connsiteY5" fmla="*/ 408753 h 1770882"/>
                <a:gd name="connsiteX6" fmla="*/ 3523168 w 6491189"/>
                <a:gd name="connsiteY6" fmla="*/ 514456 h 1770882"/>
                <a:gd name="connsiteX7" fmla="*/ 4583912 w 6491189"/>
                <a:gd name="connsiteY7" fmla="*/ 303299 h 1770882"/>
                <a:gd name="connsiteX8" fmla="*/ 5170389 w 6491189"/>
                <a:gd name="connsiteY8" fmla="*/ 4355 h 1770882"/>
                <a:gd name="connsiteX9" fmla="*/ 5586949 w 6491189"/>
                <a:gd name="connsiteY9" fmla="*/ 166915 h 1770882"/>
                <a:gd name="connsiteX10" fmla="*/ 5861569 w 6491189"/>
                <a:gd name="connsiteY10" fmla="*/ 707798 h 1770882"/>
                <a:gd name="connsiteX11" fmla="*/ 6203156 w 6491189"/>
                <a:gd name="connsiteY11" fmla="*/ 1071155 h 1770882"/>
                <a:gd name="connsiteX12" fmla="*/ 6491189 w 6491189"/>
                <a:gd name="connsiteY12" fmla="*/ 1640115 h 1770882"/>
                <a:gd name="connsiteX0" fmla="*/ 0 w 6428127"/>
                <a:gd name="connsiteY0" fmla="*/ 1764237 h 1770882"/>
                <a:gd name="connsiteX1" fmla="*/ 424417 w 6428127"/>
                <a:gd name="connsiteY1" fmla="*/ 1602928 h 1770882"/>
                <a:gd name="connsiteX2" fmla="*/ 1005189 w 6428127"/>
                <a:gd name="connsiteY2" fmla="*/ 1172655 h 1770882"/>
                <a:gd name="connsiteX3" fmla="*/ 1163595 w 6428127"/>
                <a:gd name="connsiteY3" fmla="*/ 602844 h 1770882"/>
                <a:gd name="connsiteX4" fmla="*/ 1401229 w 6428127"/>
                <a:gd name="connsiteY4" fmla="*/ 304951 h 1770882"/>
                <a:gd name="connsiteX5" fmla="*/ 2079447 w 6428127"/>
                <a:gd name="connsiteY5" fmla="*/ 408753 h 1770882"/>
                <a:gd name="connsiteX6" fmla="*/ 3523168 w 6428127"/>
                <a:gd name="connsiteY6" fmla="*/ 514456 h 1770882"/>
                <a:gd name="connsiteX7" fmla="*/ 4583912 w 6428127"/>
                <a:gd name="connsiteY7" fmla="*/ 303299 h 1770882"/>
                <a:gd name="connsiteX8" fmla="*/ 5170389 w 6428127"/>
                <a:gd name="connsiteY8" fmla="*/ 4355 h 1770882"/>
                <a:gd name="connsiteX9" fmla="*/ 5586949 w 6428127"/>
                <a:gd name="connsiteY9" fmla="*/ 166915 h 1770882"/>
                <a:gd name="connsiteX10" fmla="*/ 5861569 w 6428127"/>
                <a:gd name="connsiteY10" fmla="*/ 707798 h 1770882"/>
                <a:gd name="connsiteX11" fmla="*/ 6203156 w 6428127"/>
                <a:gd name="connsiteY11" fmla="*/ 1071155 h 1770882"/>
                <a:gd name="connsiteX12" fmla="*/ 6428127 w 6428127"/>
                <a:gd name="connsiteY12" fmla="*/ 1486964 h 1770882"/>
                <a:gd name="connsiteX0" fmla="*/ 0 w 6449795"/>
                <a:gd name="connsiteY0" fmla="*/ 1764237 h 1770882"/>
                <a:gd name="connsiteX1" fmla="*/ 424417 w 6449795"/>
                <a:gd name="connsiteY1" fmla="*/ 1602928 h 1770882"/>
                <a:gd name="connsiteX2" fmla="*/ 1005189 w 6449795"/>
                <a:gd name="connsiteY2" fmla="*/ 1172655 h 1770882"/>
                <a:gd name="connsiteX3" fmla="*/ 1163595 w 6449795"/>
                <a:gd name="connsiteY3" fmla="*/ 602844 h 1770882"/>
                <a:gd name="connsiteX4" fmla="*/ 1401229 w 6449795"/>
                <a:gd name="connsiteY4" fmla="*/ 304951 h 1770882"/>
                <a:gd name="connsiteX5" fmla="*/ 2079447 w 6449795"/>
                <a:gd name="connsiteY5" fmla="*/ 408753 h 1770882"/>
                <a:gd name="connsiteX6" fmla="*/ 3523168 w 6449795"/>
                <a:gd name="connsiteY6" fmla="*/ 514456 h 1770882"/>
                <a:gd name="connsiteX7" fmla="*/ 4583912 w 6449795"/>
                <a:gd name="connsiteY7" fmla="*/ 303299 h 1770882"/>
                <a:gd name="connsiteX8" fmla="*/ 5170389 w 6449795"/>
                <a:gd name="connsiteY8" fmla="*/ 4355 h 1770882"/>
                <a:gd name="connsiteX9" fmla="*/ 5586949 w 6449795"/>
                <a:gd name="connsiteY9" fmla="*/ 166915 h 1770882"/>
                <a:gd name="connsiteX10" fmla="*/ 5861569 w 6449795"/>
                <a:gd name="connsiteY10" fmla="*/ 707798 h 1770882"/>
                <a:gd name="connsiteX11" fmla="*/ 6203156 w 6449795"/>
                <a:gd name="connsiteY11" fmla="*/ 1071155 h 1770882"/>
                <a:gd name="connsiteX12" fmla="*/ 6428127 w 6449795"/>
                <a:gd name="connsiteY12" fmla="*/ 1486964 h 1770882"/>
                <a:gd name="connsiteX13" fmla="*/ 6443018 w 6449795"/>
                <a:gd name="connsiteY13" fmla="*/ 1494678 h 1770882"/>
                <a:gd name="connsiteX0" fmla="*/ 0 w 6564638"/>
                <a:gd name="connsiteY0" fmla="*/ 1764237 h 1770882"/>
                <a:gd name="connsiteX1" fmla="*/ 424417 w 6564638"/>
                <a:gd name="connsiteY1" fmla="*/ 1602928 h 1770882"/>
                <a:gd name="connsiteX2" fmla="*/ 1005189 w 6564638"/>
                <a:gd name="connsiteY2" fmla="*/ 1172655 h 1770882"/>
                <a:gd name="connsiteX3" fmla="*/ 1163595 w 6564638"/>
                <a:gd name="connsiteY3" fmla="*/ 602844 h 1770882"/>
                <a:gd name="connsiteX4" fmla="*/ 1401229 w 6564638"/>
                <a:gd name="connsiteY4" fmla="*/ 304951 h 1770882"/>
                <a:gd name="connsiteX5" fmla="*/ 2079447 w 6564638"/>
                <a:gd name="connsiteY5" fmla="*/ 408753 h 1770882"/>
                <a:gd name="connsiteX6" fmla="*/ 3523168 w 6564638"/>
                <a:gd name="connsiteY6" fmla="*/ 514456 h 1770882"/>
                <a:gd name="connsiteX7" fmla="*/ 4583912 w 6564638"/>
                <a:gd name="connsiteY7" fmla="*/ 303299 h 1770882"/>
                <a:gd name="connsiteX8" fmla="*/ 5170389 w 6564638"/>
                <a:gd name="connsiteY8" fmla="*/ 4355 h 1770882"/>
                <a:gd name="connsiteX9" fmla="*/ 5586949 w 6564638"/>
                <a:gd name="connsiteY9" fmla="*/ 166915 h 1770882"/>
                <a:gd name="connsiteX10" fmla="*/ 5861569 w 6564638"/>
                <a:gd name="connsiteY10" fmla="*/ 707798 h 1770882"/>
                <a:gd name="connsiteX11" fmla="*/ 6203156 w 6564638"/>
                <a:gd name="connsiteY11" fmla="*/ 1071155 h 1770882"/>
                <a:gd name="connsiteX12" fmla="*/ 6428127 w 6564638"/>
                <a:gd name="connsiteY12" fmla="*/ 1486964 h 1770882"/>
                <a:gd name="connsiteX13" fmla="*/ 6564638 w 6564638"/>
                <a:gd name="connsiteY13" fmla="*/ 1683864 h 1770882"/>
                <a:gd name="connsiteX0" fmla="*/ 0 w 6618691"/>
                <a:gd name="connsiteY0" fmla="*/ 1764237 h 1770882"/>
                <a:gd name="connsiteX1" fmla="*/ 424417 w 6618691"/>
                <a:gd name="connsiteY1" fmla="*/ 1602928 h 1770882"/>
                <a:gd name="connsiteX2" fmla="*/ 1005189 w 6618691"/>
                <a:gd name="connsiteY2" fmla="*/ 1172655 h 1770882"/>
                <a:gd name="connsiteX3" fmla="*/ 1163595 w 6618691"/>
                <a:gd name="connsiteY3" fmla="*/ 602844 h 1770882"/>
                <a:gd name="connsiteX4" fmla="*/ 1401229 w 6618691"/>
                <a:gd name="connsiteY4" fmla="*/ 304951 h 1770882"/>
                <a:gd name="connsiteX5" fmla="*/ 2079447 w 6618691"/>
                <a:gd name="connsiteY5" fmla="*/ 408753 h 1770882"/>
                <a:gd name="connsiteX6" fmla="*/ 3523168 w 6618691"/>
                <a:gd name="connsiteY6" fmla="*/ 514456 h 1770882"/>
                <a:gd name="connsiteX7" fmla="*/ 4583912 w 6618691"/>
                <a:gd name="connsiteY7" fmla="*/ 303299 h 1770882"/>
                <a:gd name="connsiteX8" fmla="*/ 5170389 w 6618691"/>
                <a:gd name="connsiteY8" fmla="*/ 4355 h 1770882"/>
                <a:gd name="connsiteX9" fmla="*/ 5586949 w 6618691"/>
                <a:gd name="connsiteY9" fmla="*/ 166915 h 1770882"/>
                <a:gd name="connsiteX10" fmla="*/ 5861569 w 6618691"/>
                <a:gd name="connsiteY10" fmla="*/ 707798 h 1770882"/>
                <a:gd name="connsiteX11" fmla="*/ 6203156 w 6618691"/>
                <a:gd name="connsiteY11" fmla="*/ 1071155 h 1770882"/>
                <a:gd name="connsiteX12" fmla="*/ 6428127 w 6618691"/>
                <a:gd name="connsiteY12" fmla="*/ 1486964 h 1770882"/>
                <a:gd name="connsiteX13" fmla="*/ 6618691 w 6618691"/>
                <a:gd name="connsiteY13" fmla="*/ 1688369 h 1770882"/>
                <a:gd name="connsiteX0" fmla="*/ 0 w 6618691"/>
                <a:gd name="connsiteY0" fmla="*/ 1764237 h 1770882"/>
                <a:gd name="connsiteX1" fmla="*/ 424417 w 6618691"/>
                <a:gd name="connsiteY1" fmla="*/ 1602928 h 1770882"/>
                <a:gd name="connsiteX2" fmla="*/ 1005189 w 6618691"/>
                <a:gd name="connsiteY2" fmla="*/ 1172655 h 1770882"/>
                <a:gd name="connsiteX3" fmla="*/ 1163595 w 6618691"/>
                <a:gd name="connsiteY3" fmla="*/ 602844 h 1770882"/>
                <a:gd name="connsiteX4" fmla="*/ 1401229 w 6618691"/>
                <a:gd name="connsiteY4" fmla="*/ 304951 h 1770882"/>
                <a:gd name="connsiteX5" fmla="*/ 2079447 w 6618691"/>
                <a:gd name="connsiteY5" fmla="*/ 408753 h 1770882"/>
                <a:gd name="connsiteX6" fmla="*/ 3523168 w 6618691"/>
                <a:gd name="connsiteY6" fmla="*/ 514456 h 1770882"/>
                <a:gd name="connsiteX7" fmla="*/ 4583912 w 6618691"/>
                <a:gd name="connsiteY7" fmla="*/ 303299 h 1770882"/>
                <a:gd name="connsiteX8" fmla="*/ 5170389 w 6618691"/>
                <a:gd name="connsiteY8" fmla="*/ 4355 h 1770882"/>
                <a:gd name="connsiteX9" fmla="*/ 5586949 w 6618691"/>
                <a:gd name="connsiteY9" fmla="*/ 166915 h 1770882"/>
                <a:gd name="connsiteX10" fmla="*/ 5861569 w 6618691"/>
                <a:gd name="connsiteY10" fmla="*/ 707798 h 1770882"/>
                <a:gd name="connsiteX11" fmla="*/ 6203156 w 6618691"/>
                <a:gd name="connsiteY11" fmla="*/ 1071155 h 1770882"/>
                <a:gd name="connsiteX12" fmla="*/ 6347047 w 6618691"/>
                <a:gd name="connsiteY12" fmla="*/ 1477955 h 1770882"/>
                <a:gd name="connsiteX13" fmla="*/ 6618691 w 6618691"/>
                <a:gd name="connsiteY13" fmla="*/ 1688369 h 1770882"/>
                <a:gd name="connsiteX0" fmla="*/ 0 w 6618691"/>
                <a:gd name="connsiteY0" fmla="*/ 1764237 h 1770882"/>
                <a:gd name="connsiteX1" fmla="*/ 424417 w 6618691"/>
                <a:gd name="connsiteY1" fmla="*/ 1602928 h 1770882"/>
                <a:gd name="connsiteX2" fmla="*/ 1005189 w 6618691"/>
                <a:gd name="connsiteY2" fmla="*/ 1172655 h 1770882"/>
                <a:gd name="connsiteX3" fmla="*/ 1163595 w 6618691"/>
                <a:gd name="connsiteY3" fmla="*/ 602844 h 1770882"/>
                <a:gd name="connsiteX4" fmla="*/ 1401229 w 6618691"/>
                <a:gd name="connsiteY4" fmla="*/ 304951 h 1770882"/>
                <a:gd name="connsiteX5" fmla="*/ 2079447 w 6618691"/>
                <a:gd name="connsiteY5" fmla="*/ 408753 h 1770882"/>
                <a:gd name="connsiteX6" fmla="*/ 3523168 w 6618691"/>
                <a:gd name="connsiteY6" fmla="*/ 514456 h 1770882"/>
                <a:gd name="connsiteX7" fmla="*/ 4583912 w 6618691"/>
                <a:gd name="connsiteY7" fmla="*/ 303299 h 1770882"/>
                <a:gd name="connsiteX8" fmla="*/ 5170389 w 6618691"/>
                <a:gd name="connsiteY8" fmla="*/ 4355 h 1770882"/>
                <a:gd name="connsiteX9" fmla="*/ 5586949 w 6618691"/>
                <a:gd name="connsiteY9" fmla="*/ 166915 h 1770882"/>
                <a:gd name="connsiteX10" fmla="*/ 5861569 w 6618691"/>
                <a:gd name="connsiteY10" fmla="*/ 707798 h 1770882"/>
                <a:gd name="connsiteX11" fmla="*/ 6095050 w 6618691"/>
                <a:gd name="connsiteY11" fmla="*/ 1084668 h 1770882"/>
                <a:gd name="connsiteX12" fmla="*/ 6347047 w 6618691"/>
                <a:gd name="connsiteY12" fmla="*/ 1477955 h 1770882"/>
                <a:gd name="connsiteX13" fmla="*/ 6618691 w 6618691"/>
                <a:gd name="connsiteY13" fmla="*/ 1688369 h 1770882"/>
                <a:gd name="connsiteX0" fmla="*/ 0 w 6618691"/>
                <a:gd name="connsiteY0" fmla="*/ 1763170 h 1769815"/>
                <a:gd name="connsiteX1" fmla="*/ 424417 w 6618691"/>
                <a:gd name="connsiteY1" fmla="*/ 1601861 h 1769815"/>
                <a:gd name="connsiteX2" fmla="*/ 1005189 w 6618691"/>
                <a:gd name="connsiteY2" fmla="*/ 1171588 h 1769815"/>
                <a:gd name="connsiteX3" fmla="*/ 1163595 w 6618691"/>
                <a:gd name="connsiteY3" fmla="*/ 601777 h 1769815"/>
                <a:gd name="connsiteX4" fmla="*/ 1401229 w 6618691"/>
                <a:gd name="connsiteY4" fmla="*/ 303884 h 1769815"/>
                <a:gd name="connsiteX5" fmla="*/ 2079447 w 6618691"/>
                <a:gd name="connsiteY5" fmla="*/ 407686 h 1769815"/>
                <a:gd name="connsiteX6" fmla="*/ 3523168 w 6618691"/>
                <a:gd name="connsiteY6" fmla="*/ 513389 h 1769815"/>
                <a:gd name="connsiteX7" fmla="*/ 4583912 w 6618691"/>
                <a:gd name="connsiteY7" fmla="*/ 302232 h 1769815"/>
                <a:gd name="connsiteX8" fmla="*/ 5170389 w 6618691"/>
                <a:gd name="connsiteY8" fmla="*/ 3288 h 1769815"/>
                <a:gd name="connsiteX9" fmla="*/ 5586949 w 6618691"/>
                <a:gd name="connsiteY9" fmla="*/ 165848 h 1769815"/>
                <a:gd name="connsiteX10" fmla="*/ 5744453 w 6618691"/>
                <a:gd name="connsiteY10" fmla="*/ 517545 h 1769815"/>
                <a:gd name="connsiteX11" fmla="*/ 6095050 w 6618691"/>
                <a:gd name="connsiteY11" fmla="*/ 1083601 h 1769815"/>
                <a:gd name="connsiteX12" fmla="*/ 6347047 w 6618691"/>
                <a:gd name="connsiteY12" fmla="*/ 1476888 h 1769815"/>
                <a:gd name="connsiteX13" fmla="*/ 6618691 w 6618691"/>
                <a:gd name="connsiteY13" fmla="*/ 1687302 h 1769815"/>
                <a:gd name="connsiteX0" fmla="*/ 0 w 6618691"/>
                <a:gd name="connsiteY0" fmla="*/ 1763170 h 1769815"/>
                <a:gd name="connsiteX1" fmla="*/ 424417 w 6618691"/>
                <a:gd name="connsiteY1" fmla="*/ 1601861 h 1769815"/>
                <a:gd name="connsiteX2" fmla="*/ 1005189 w 6618691"/>
                <a:gd name="connsiteY2" fmla="*/ 1171588 h 1769815"/>
                <a:gd name="connsiteX3" fmla="*/ 1163595 w 6618691"/>
                <a:gd name="connsiteY3" fmla="*/ 601777 h 1769815"/>
                <a:gd name="connsiteX4" fmla="*/ 1401229 w 6618691"/>
                <a:gd name="connsiteY4" fmla="*/ 303884 h 1769815"/>
                <a:gd name="connsiteX5" fmla="*/ 2079447 w 6618691"/>
                <a:gd name="connsiteY5" fmla="*/ 407686 h 1769815"/>
                <a:gd name="connsiteX6" fmla="*/ 3523168 w 6618691"/>
                <a:gd name="connsiteY6" fmla="*/ 513389 h 1769815"/>
                <a:gd name="connsiteX7" fmla="*/ 4583912 w 6618691"/>
                <a:gd name="connsiteY7" fmla="*/ 302232 h 1769815"/>
                <a:gd name="connsiteX8" fmla="*/ 5170389 w 6618691"/>
                <a:gd name="connsiteY8" fmla="*/ 3288 h 1769815"/>
                <a:gd name="connsiteX9" fmla="*/ 5586949 w 6618691"/>
                <a:gd name="connsiteY9" fmla="*/ 165848 h 1769815"/>
                <a:gd name="connsiteX10" fmla="*/ 5744453 w 6618691"/>
                <a:gd name="connsiteY10" fmla="*/ 517545 h 1769815"/>
                <a:gd name="connsiteX11" fmla="*/ 6045501 w 6618691"/>
                <a:gd name="connsiteY11" fmla="*/ 894415 h 1769815"/>
                <a:gd name="connsiteX12" fmla="*/ 6347047 w 6618691"/>
                <a:gd name="connsiteY12" fmla="*/ 1476888 h 1769815"/>
                <a:gd name="connsiteX13" fmla="*/ 6618691 w 6618691"/>
                <a:gd name="connsiteY13" fmla="*/ 1687302 h 1769815"/>
                <a:gd name="connsiteX0" fmla="*/ 0 w 6618691"/>
                <a:gd name="connsiteY0" fmla="*/ 1763170 h 1769815"/>
                <a:gd name="connsiteX1" fmla="*/ 424417 w 6618691"/>
                <a:gd name="connsiteY1" fmla="*/ 1601861 h 1769815"/>
                <a:gd name="connsiteX2" fmla="*/ 1005189 w 6618691"/>
                <a:gd name="connsiteY2" fmla="*/ 1171588 h 1769815"/>
                <a:gd name="connsiteX3" fmla="*/ 1163595 w 6618691"/>
                <a:gd name="connsiteY3" fmla="*/ 601777 h 1769815"/>
                <a:gd name="connsiteX4" fmla="*/ 1401229 w 6618691"/>
                <a:gd name="connsiteY4" fmla="*/ 303884 h 1769815"/>
                <a:gd name="connsiteX5" fmla="*/ 2079447 w 6618691"/>
                <a:gd name="connsiteY5" fmla="*/ 407686 h 1769815"/>
                <a:gd name="connsiteX6" fmla="*/ 3523168 w 6618691"/>
                <a:gd name="connsiteY6" fmla="*/ 513389 h 1769815"/>
                <a:gd name="connsiteX7" fmla="*/ 4583912 w 6618691"/>
                <a:gd name="connsiteY7" fmla="*/ 302232 h 1769815"/>
                <a:gd name="connsiteX8" fmla="*/ 5170389 w 6618691"/>
                <a:gd name="connsiteY8" fmla="*/ 3288 h 1769815"/>
                <a:gd name="connsiteX9" fmla="*/ 5586949 w 6618691"/>
                <a:gd name="connsiteY9" fmla="*/ 165848 h 1769815"/>
                <a:gd name="connsiteX10" fmla="*/ 5744453 w 6618691"/>
                <a:gd name="connsiteY10" fmla="*/ 517545 h 1769815"/>
                <a:gd name="connsiteX11" fmla="*/ 6045501 w 6618691"/>
                <a:gd name="connsiteY11" fmla="*/ 894415 h 1769815"/>
                <a:gd name="connsiteX12" fmla="*/ 6347047 w 6618691"/>
                <a:gd name="connsiteY12" fmla="*/ 1476888 h 1769815"/>
                <a:gd name="connsiteX13" fmla="*/ 6618691 w 6618691"/>
                <a:gd name="connsiteY13" fmla="*/ 1687302 h 1769815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163595 w 6618691"/>
                <a:gd name="connsiteY3" fmla="*/ 601777 h 1781301"/>
                <a:gd name="connsiteX4" fmla="*/ 1401229 w 6618691"/>
                <a:gd name="connsiteY4" fmla="*/ 303884 h 1781301"/>
                <a:gd name="connsiteX5" fmla="*/ 2079447 w 6618691"/>
                <a:gd name="connsiteY5" fmla="*/ 407686 h 1781301"/>
                <a:gd name="connsiteX6" fmla="*/ 3523168 w 6618691"/>
                <a:gd name="connsiteY6" fmla="*/ 513389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163595 w 6618691"/>
                <a:gd name="connsiteY3" fmla="*/ 601777 h 1781301"/>
                <a:gd name="connsiteX4" fmla="*/ 1525920 w 6618691"/>
                <a:gd name="connsiteY4" fmla="*/ 955048 h 1781301"/>
                <a:gd name="connsiteX5" fmla="*/ 2079447 w 6618691"/>
                <a:gd name="connsiteY5" fmla="*/ 407686 h 1781301"/>
                <a:gd name="connsiteX6" fmla="*/ 3523168 w 6618691"/>
                <a:gd name="connsiteY6" fmla="*/ 513389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205158 w 6618691"/>
                <a:gd name="connsiteY3" fmla="*/ 1017414 h 1781301"/>
                <a:gd name="connsiteX4" fmla="*/ 1525920 w 6618691"/>
                <a:gd name="connsiteY4" fmla="*/ 955048 h 1781301"/>
                <a:gd name="connsiteX5" fmla="*/ 2079447 w 6618691"/>
                <a:gd name="connsiteY5" fmla="*/ 407686 h 1781301"/>
                <a:gd name="connsiteX6" fmla="*/ 3523168 w 6618691"/>
                <a:gd name="connsiteY6" fmla="*/ 513389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205158 w 6618691"/>
                <a:gd name="connsiteY3" fmla="*/ 1017414 h 1781301"/>
                <a:gd name="connsiteX4" fmla="*/ 1636757 w 6618691"/>
                <a:gd name="connsiteY4" fmla="*/ 948121 h 1781301"/>
                <a:gd name="connsiteX5" fmla="*/ 2079447 w 6618691"/>
                <a:gd name="connsiteY5" fmla="*/ 407686 h 1781301"/>
                <a:gd name="connsiteX6" fmla="*/ 3523168 w 6618691"/>
                <a:gd name="connsiteY6" fmla="*/ 513389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246721 w 6618691"/>
                <a:gd name="connsiteY3" fmla="*/ 1017414 h 1781301"/>
                <a:gd name="connsiteX4" fmla="*/ 1636757 w 6618691"/>
                <a:gd name="connsiteY4" fmla="*/ 948121 h 1781301"/>
                <a:gd name="connsiteX5" fmla="*/ 2079447 w 6618691"/>
                <a:gd name="connsiteY5" fmla="*/ 407686 h 1781301"/>
                <a:gd name="connsiteX6" fmla="*/ 3523168 w 6618691"/>
                <a:gd name="connsiteY6" fmla="*/ 513389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246721 w 6618691"/>
                <a:gd name="connsiteY3" fmla="*/ 1017414 h 1781301"/>
                <a:gd name="connsiteX4" fmla="*/ 1636757 w 6618691"/>
                <a:gd name="connsiteY4" fmla="*/ 948121 h 1781301"/>
                <a:gd name="connsiteX5" fmla="*/ 2079447 w 6618691"/>
                <a:gd name="connsiteY5" fmla="*/ 407686 h 1781301"/>
                <a:gd name="connsiteX6" fmla="*/ 3523168 w 6618691"/>
                <a:gd name="connsiteY6" fmla="*/ 513389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246721 w 6618691"/>
                <a:gd name="connsiteY3" fmla="*/ 1017414 h 1781301"/>
                <a:gd name="connsiteX4" fmla="*/ 1636757 w 6618691"/>
                <a:gd name="connsiteY4" fmla="*/ 948121 h 1781301"/>
                <a:gd name="connsiteX5" fmla="*/ 2460447 w 6618691"/>
                <a:gd name="connsiteY5" fmla="*/ 802540 h 1781301"/>
                <a:gd name="connsiteX6" fmla="*/ 3523168 w 6618691"/>
                <a:gd name="connsiteY6" fmla="*/ 513389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246721 w 6618691"/>
                <a:gd name="connsiteY3" fmla="*/ 1017414 h 1781301"/>
                <a:gd name="connsiteX4" fmla="*/ 1636757 w 6618691"/>
                <a:gd name="connsiteY4" fmla="*/ 948121 h 1781301"/>
                <a:gd name="connsiteX5" fmla="*/ 2460447 w 6618691"/>
                <a:gd name="connsiteY5" fmla="*/ 802540 h 1781301"/>
                <a:gd name="connsiteX6" fmla="*/ 3592441 w 6618691"/>
                <a:gd name="connsiteY6" fmla="*/ 693498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246721 w 6618691"/>
                <a:gd name="connsiteY3" fmla="*/ 1017414 h 1781301"/>
                <a:gd name="connsiteX4" fmla="*/ 1636757 w 6618691"/>
                <a:gd name="connsiteY4" fmla="*/ 948121 h 1781301"/>
                <a:gd name="connsiteX5" fmla="*/ 2460447 w 6618691"/>
                <a:gd name="connsiteY5" fmla="*/ 802540 h 1781301"/>
                <a:gd name="connsiteX6" fmla="*/ 3592441 w 6618691"/>
                <a:gd name="connsiteY6" fmla="*/ 693498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2896 h 1781027"/>
                <a:gd name="connsiteX1" fmla="*/ 521399 w 6618691"/>
                <a:gd name="connsiteY1" fmla="*/ 1691641 h 1781027"/>
                <a:gd name="connsiteX2" fmla="*/ 1005189 w 6618691"/>
                <a:gd name="connsiteY2" fmla="*/ 1171314 h 1781027"/>
                <a:gd name="connsiteX3" fmla="*/ 1246721 w 6618691"/>
                <a:gd name="connsiteY3" fmla="*/ 1017140 h 1781027"/>
                <a:gd name="connsiteX4" fmla="*/ 1636757 w 6618691"/>
                <a:gd name="connsiteY4" fmla="*/ 947847 h 1781027"/>
                <a:gd name="connsiteX5" fmla="*/ 2460447 w 6618691"/>
                <a:gd name="connsiteY5" fmla="*/ 802266 h 1781027"/>
                <a:gd name="connsiteX6" fmla="*/ 3592441 w 6618691"/>
                <a:gd name="connsiteY6" fmla="*/ 693224 h 1781027"/>
                <a:gd name="connsiteX7" fmla="*/ 4396875 w 6618691"/>
                <a:gd name="connsiteY7" fmla="*/ 295030 h 1781027"/>
                <a:gd name="connsiteX8" fmla="*/ 5170389 w 6618691"/>
                <a:gd name="connsiteY8" fmla="*/ 3014 h 1781027"/>
                <a:gd name="connsiteX9" fmla="*/ 5586949 w 6618691"/>
                <a:gd name="connsiteY9" fmla="*/ 165574 h 1781027"/>
                <a:gd name="connsiteX10" fmla="*/ 5744453 w 6618691"/>
                <a:gd name="connsiteY10" fmla="*/ 517271 h 1781027"/>
                <a:gd name="connsiteX11" fmla="*/ 6045501 w 6618691"/>
                <a:gd name="connsiteY11" fmla="*/ 894141 h 1781027"/>
                <a:gd name="connsiteX12" fmla="*/ 6347047 w 6618691"/>
                <a:gd name="connsiteY12" fmla="*/ 1476614 h 1781027"/>
                <a:gd name="connsiteX13" fmla="*/ 6618691 w 6618691"/>
                <a:gd name="connsiteY13" fmla="*/ 1687028 h 1781027"/>
                <a:gd name="connsiteX0" fmla="*/ 0 w 6618691"/>
                <a:gd name="connsiteY0" fmla="*/ 1962011 h 1980142"/>
                <a:gd name="connsiteX1" fmla="*/ 521399 w 6618691"/>
                <a:gd name="connsiteY1" fmla="*/ 1890756 h 1980142"/>
                <a:gd name="connsiteX2" fmla="*/ 1005189 w 6618691"/>
                <a:gd name="connsiteY2" fmla="*/ 1370429 h 1980142"/>
                <a:gd name="connsiteX3" fmla="*/ 1246721 w 6618691"/>
                <a:gd name="connsiteY3" fmla="*/ 1216255 h 1980142"/>
                <a:gd name="connsiteX4" fmla="*/ 1636757 w 6618691"/>
                <a:gd name="connsiteY4" fmla="*/ 1146962 h 1980142"/>
                <a:gd name="connsiteX5" fmla="*/ 2460447 w 6618691"/>
                <a:gd name="connsiteY5" fmla="*/ 1001381 h 1980142"/>
                <a:gd name="connsiteX6" fmla="*/ 3592441 w 6618691"/>
                <a:gd name="connsiteY6" fmla="*/ 892339 h 1980142"/>
                <a:gd name="connsiteX7" fmla="*/ 4396875 w 6618691"/>
                <a:gd name="connsiteY7" fmla="*/ 494145 h 1980142"/>
                <a:gd name="connsiteX8" fmla="*/ 4747825 w 6618691"/>
                <a:gd name="connsiteY8" fmla="*/ 1238 h 1980142"/>
                <a:gd name="connsiteX9" fmla="*/ 5586949 w 6618691"/>
                <a:gd name="connsiteY9" fmla="*/ 364689 h 1980142"/>
                <a:gd name="connsiteX10" fmla="*/ 5744453 w 6618691"/>
                <a:gd name="connsiteY10" fmla="*/ 716386 h 1980142"/>
                <a:gd name="connsiteX11" fmla="*/ 6045501 w 6618691"/>
                <a:gd name="connsiteY11" fmla="*/ 1093256 h 1980142"/>
                <a:gd name="connsiteX12" fmla="*/ 6347047 w 6618691"/>
                <a:gd name="connsiteY12" fmla="*/ 1675729 h 1980142"/>
                <a:gd name="connsiteX13" fmla="*/ 6618691 w 6618691"/>
                <a:gd name="connsiteY13" fmla="*/ 1886143 h 1980142"/>
                <a:gd name="connsiteX0" fmla="*/ 0 w 6618691"/>
                <a:gd name="connsiteY0" fmla="*/ 1963851 h 1981982"/>
                <a:gd name="connsiteX1" fmla="*/ 521399 w 6618691"/>
                <a:gd name="connsiteY1" fmla="*/ 1892596 h 1981982"/>
                <a:gd name="connsiteX2" fmla="*/ 1005189 w 6618691"/>
                <a:gd name="connsiteY2" fmla="*/ 1372269 h 1981982"/>
                <a:gd name="connsiteX3" fmla="*/ 1246721 w 6618691"/>
                <a:gd name="connsiteY3" fmla="*/ 1218095 h 1981982"/>
                <a:gd name="connsiteX4" fmla="*/ 1636757 w 6618691"/>
                <a:gd name="connsiteY4" fmla="*/ 1148802 h 1981982"/>
                <a:gd name="connsiteX5" fmla="*/ 2460447 w 6618691"/>
                <a:gd name="connsiteY5" fmla="*/ 1003221 h 1981982"/>
                <a:gd name="connsiteX6" fmla="*/ 3592441 w 6618691"/>
                <a:gd name="connsiteY6" fmla="*/ 894179 h 1981982"/>
                <a:gd name="connsiteX7" fmla="*/ 4085147 w 6618691"/>
                <a:gd name="connsiteY7" fmla="*/ 579112 h 1981982"/>
                <a:gd name="connsiteX8" fmla="*/ 4747825 w 6618691"/>
                <a:gd name="connsiteY8" fmla="*/ 3078 h 1981982"/>
                <a:gd name="connsiteX9" fmla="*/ 5586949 w 6618691"/>
                <a:gd name="connsiteY9" fmla="*/ 366529 h 1981982"/>
                <a:gd name="connsiteX10" fmla="*/ 5744453 w 6618691"/>
                <a:gd name="connsiteY10" fmla="*/ 718226 h 1981982"/>
                <a:gd name="connsiteX11" fmla="*/ 6045501 w 6618691"/>
                <a:gd name="connsiteY11" fmla="*/ 1095096 h 1981982"/>
                <a:gd name="connsiteX12" fmla="*/ 6347047 w 6618691"/>
                <a:gd name="connsiteY12" fmla="*/ 1677569 h 1981982"/>
                <a:gd name="connsiteX13" fmla="*/ 6618691 w 6618691"/>
                <a:gd name="connsiteY13" fmla="*/ 1887983 h 1981982"/>
                <a:gd name="connsiteX0" fmla="*/ 0 w 6618691"/>
                <a:gd name="connsiteY0" fmla="*/ 1929534 h 1947665"/>
                <a:gd name="connsiteX1" fmla="*/ 521399 w 6618691"/>
                <a:gd name="connsiteY1" fmla="*/ 1858279 h 1947665"/>
                <a:gd name="connsiteX2" fmla="*/ 1005189 w 6618691"/>
                <a:gd name="connsiteY2" fmla="*/ 1337952 h 1947665"/>
                <a:gd name="connsiteX3" fmla="*/ 1246721 w 6618691"/>
                <a:gd name="connsiteY3" fmla="*/ 1183778 h 1947665"/>
                <a:gd name="connsiteX4" fmla="*/ 1636757 w 6618691"/>
                <a:gd name="connsiteY4" fmla="*/ 1114485 h 1947665"/>
                <a:gd name="connsiteX5" fmla="*/ 2460447 w 6618691"/>
                <a:gd name="connsiteY5" fmla="*/ 968904 h 1947665"/>
                <a:gd name="connsiteX6" fmla="*/ 3592441 w 6618691"/>
                <a:gd name="connsiteY6" fmla="*/ 859862 h 1947665"/>
                <a:gd name="connsiteX7" fmla="*/ 4085147 w 6618691"/>
                <a:gd name="connsiteY7" fmla="*/ 544795 h 1947665"/>
                <a:gd name="connsiteX8" fmla="*/ 4276770 w 6618691"/>
                <a:gd name="connsiteY8" fmla="*/ 3397 h 1947665"/>
                <a:gd name="connsiteX9" fmla="*/ 5586949 w 6618691"/>
                <a:gd name="connsiteY9" fmla="*/ 332212 h 1947665"/>
                <a:gd name="connsiteX10" fmla="*/ 5744453 w 6618691"/>
                <a:gd name="connsiteY10" fmla="*/ 683909 h 1947665"/>
                <a:gd name="connsiteX11" fmla="*/ 6045501 w 6618691"/>
                <a:gd name="connsiteY11" fmla="*/ 1060779 h 1947665"/>
                <a:gd name="connsiteX12" fmla="*/ 6347047 w 6618691"/>
                <a:gd name="connsiteY12" fmla="*/ 1643252 h 1947665"/>
                <a:gd name="connsiteX13" fmla="*/ 6618691 w 6618691"/>
                <a:gd name="connsiteY13" fmla="*/ 1853666 h 1947665"/>
                <a:gd name="connsiteX0" fmla="*/ 0 w 6618691"/>
                <a:gd name="connsiteY0" fmla="*/ 1929534 h 1947665"/>
                <a:gd name="connsiteX1" fmla="*/ 521399 w 6618691"/>
                <a:gd name="connsiteY1" fmla="*/ 1858279 h 1947665"/>
                <a:gd name="connsiteX2" fmla="*/ 1005189 w 6618691"/>
                <a:gd name="connsiteY2" fmla="*/ 1337952 h 1947665"/>
                <a:gd name="connsiteX3" fmla="*/ 1246721 w 6618691"/>
                <a:gd name="connsiteY3" fmla="*/ 1183778 h 1947665"/>
                <a:gd name="connsiteX4" fmla="*/ 1636757 w 6618691"/>
                <a:gd name="connsiteY4" fmla="*/ 1114485 h 1947665"/>
                <a:gd name="connsiteX5" fmla="*/ 2460447 w 6618691"/>
                <a:gd name="connsiteY5" fmla="*/ 968904 h 1947665"/>
                <a:gd name="connsiteX6" fmla="*/ 4085147 w 6618691"/>
                <a:gd name="connsiteY6" fmla="*/ 544795 h 1947665"/>
                <a:gd name="connsiteX7" fmla="*/ 4276770 w 6618691"/>
                <a:gd name="connsiteY7" fmla="*/ 3397 h 1947665"/>
                <a:gd name="connsiteX8" fmla="*/ 5586949 w 6618691"/>
                <a:gd name="connsiteY8" fmla="*/ 332212 h 1947665"/>
                <a:gd name="connsiteX9" fmla="*/ 5744453 w 6618691"/>
                <a:gd name="connsiteY9" fmla="*/ 683909 h 1947665"/>
                <a:gd name="connsiteX10" fmla="*/ 6045501 w 6618691"/>
                <a:gd name="connsiteY10" fmla="*/ 1060779 h 1947665"/>
                <a:gd name="connsiteX11" fmla="*/ 6347047 w 6618691"/>
                <a:gd name="connsiteY11" fmla="*/ 1643252 h 1947665"/>
                <a:gd name="connsiteX12" fmla="*/ 6618691 w 6618691"/>
                <a:gd name="connsiteY12" fmla="*/ 1853666 h 1947665"/>
                <a:gd name="connsiteX0" fmla="*/ 0 w 6618691"/>
                <a:gd name="connsiteY0" fmla="*/ 1936187 h 1954318"/>
                <a:gd name="connsiteX1" fmla="*/ 521399 w 6618691"/>
                <a:gd name="connsiteY1" fmla="*/ 1864932 h 1954318"/>
                <a:gd name="connsiteX2" fmla="*/ 1005189 w 6618691"/>
                <a:gd name="connsiteY2" fmla="*/ 1344605 h 1954318"/>
                <a:gd name="connsiteX3" fmla="*/ 1246721 w 6618691"/>
                <a:gd name="connsiteY3" fmla="*/ 1190431 h 1954318"/>
                <a:gd name="connsiteX4" fmla="*/ 1636757 w 6618691"/>
                <a:gd name="connsiteY4" fmla="*/ 1121138 h 1954318"/>
                <a:gd name="connsiteX5" fmla="*/ 2460447 w 6618691"/>
                <a:gd name="connsiteY5" fmla="*/ 975557 h 1954318"/>
                <a:gd name="connsiteX6" fmla="*/ 3433983 w 6618691"/>
                <a:gd name="connsiteY6" fmla="*/ 738485 h 1954318"/>
                <a:gd name="connsiteX7" fmla="*/ 4276770 w 6618691"/>
                <a:gd name="connsiteY7" fmla="*/ 10050 h 1954318"/>
                <a:gd name="connsiteX8" fmla="*/ 5586949 w 6618691"/>
                <a:gd name="connsiteY8" fmla="*/ 338865 h 1954318"/>
                <a:gd name="connsiteX9" fmla="*/ 5744453 w 6618691"/>
                <a:gd name="connsiteY9" fmla="*/ 690562 h 1954318"/>
                <a:gd name="connsiteX10" fmla="*/ 6045501 w 6618691"/>
                <a:gd name="connsiteY10" fmla="*/ 1067432 h 1954318"/>
                <a:gd name="connsiteX11" fmla="*/ 6347047 w 6618691"/>
                <a:gd name="connsiteY11" fmla="*/ 1649905 h 1954318"/>
                <a:gd name="connsiteX12" fmla="*/ 6618691 w 6618691"/>
                <a:gd name="connsiteY12" fmla="*/ 1860319 h 1954318"/>
                <a:gd name="connsiteX0" fmla="*/ 0 w 6618691"/>
                <a:gd name="connsiteY0" fmla="*/ 1936187 h 1954318"/>
                <a:gd name="connsiteX1" fmla="*/ 521399 w 6618691"/>
                <a:gd name="connsiteY1" fmla="*/ 1864932 h 1954318"/>
                <a:gd name="connsiteX2" fmla="*/ 1005189 w 6618691"/>
                <a:gd name="connsiteY2" fmla="*/ 1344605 h 1954318"/>
                <a:gd name="connsiteX3" fmla="*/ 1246721 w 6618691"/>
                <a:gd name="connsiteY3" fmla="*/ 1190431 h 1954318"/>
                <a:gd name="connsiteX4" fmla="*/ 1636757 w 6618691"/>
                <a:gd name="connsiteY4" fmla="*/ 1121138 h 1954318"/>
                <a:gd name="connsiteX5" fmla="*/ 2460447 w 6618691"/>
                <a:gd name="connsiteY5" fmla="*/ 975557 h 1954318"/>
                <a:gd name="connsiteX6" fmla="*/ 3433983 w 6618691"/>
                <a:gd name="connsiteY6" fmla="*/ 738485 h 1954318"/>
                <a:gd name="connsiteX7" fmla="*/ 4276770 w 6618691"/>
                <a:gd name="connsiteY7" fmla="*/ 10050 h 1954318"/>
                <a:gd name="connsiteX8" fmla="*/ 5586949 w 6618691"/>
                <a:gd name="connsiteY8" fmla="*/ 338865 h 1954318"/>
                <a:gd name="connsiteX9" fmla="*/ 5744453 w 6618691"/>
                <a:gd name="connsiteY9" fmla="*/ 690562 h 1954318"/>
                <a:gd name="connsiteX10" fmla="*/ 6045501 w 6618691"/>
                <a:gd name="connsiteY10" fmla="*/ 1067432 h 1954318"/>
                <a:gd name="connsiteX11" fmla="*/ 6347047 w 6618691"/>
                <a:gd name="connsiteY11" fmla="*/ 1649905 h 1954318"/>
                <a:gd name="connsiteX12" fmla="*/ 6618691 w 6618691"/>
                <a:gd name="connsiteY12" fmla="*/ 1860319 h 1954318"/>
                <a:gd name="connsiteX0" fmla="*/ 0 w 6618691"/>
                <a:gd name="connsiteY0" fmla="*/ 1926269 h 1944400"/>
                <a:gd name="connsiteX1" fmla="*/ 521399 w 6618691"/>
                <a:gd name="connsiteY1" fmla="*/ 1855014 h 1944400"/>
                <a:gd name="connsiteX2" fmla="*/ 1005189 w 6618691"/>
                <a:gd name="connsiteY2" fmla="*/ 1334687 h 1944400"/>
                <a:gd name="connsiteX3" fmla="*/ 1246721 w 6618691"/>
                <a:gd name="connsiteY3" fmla="*/ 1180513 h 1944400"/>
                <a:gd name="connsiteX4" fmla="*/ 1636757 w 6618691"/>
                <a:gd name="connsiteY4" fmla="*/ 1111220 h 1944400"/>
                <a:gd name="connsiteX5" fmla="*/ 2460447 w 6618691"/>
                <a:gd name="connsiteY5" fmla="*/ 965639 h 1944400"/>
                <a:gd name="connsiteX6" fmla="*/ 3433983 w 6618691"/>
                <a:gd name="connsiteY6" fmla="*/ 728567 h 1944400"/>
                <a:gd name="connsiteX7" fmla="*/ 4276770 w 6618691"/>
                <a:gd name="connsiteY7" fmla="*/ 132 h 1944400"/>
                <a:gd name="connsiteX8" fmla="*/ 5039694 w 6618691"/>
                <a:gd name="connsiteY8" fmla="*/ 668383 h 1944400"/>
                <a:gd name="connsiteX9" fmla="*/ 5744453 w 6618691"/>
                <a:gd name="connsiteY9" fmla="*/ 680644 h 1944400"/>
                <a:gd name="connsiteX10" fmla="*/ 6045501 w 6618691"/>
                <a:gd name="connsiteY10" fmla="*/ 1057514 h 1944400"/>
                <a:gd name="connsiteX11" fmla="*/ 6347047 w 6618691"/>
                <a:gd name="connsiteY11" fmla="*/ 1639987 h 1944400"/>
                <a:gd name="connsiteX12" fmla="*/ 6618691 w 6618691"/>
                <a:gd name="connsiteY12" fmla="*/ 1850401 h 1944400"/>
                <a:gd name="connsiteX0" fmla="*/ 0 w 6618691"/>
                <a:gd name="connsiteY0" fmla="*/ 1926285 h 1944416"/>
                <a:gd name="connsiteX1" fmla="*/ 521399 w 6618691"/>
                <a:gd name="connsiteY1" fmla="*/ 1855030 h 1944416"/>
                <a:gd name="connsiteX2" fmla="*/ 1005189 w 6618691"/>
                <a:gd name="connsiteY2" fmla="*/ 1334703 h 1944416"/>
                <a:gd name="connsiteX3" fmla="*/ 1246721 w 6618691"/>
                <a:gd name="connsiteY3" fmla="*/ 1180529 h 1944416"/>
                <a:gd name="connsiteX4" fmla="*/ 1636757 w 6618691"/>
                <a:gd name="connsiteY4" fmla="*/ 1111236 h 1944416"/>
                <a:gd name="connsiteX5" fmla="*/ 2460447 w 6618691"/>
                <a:gd name="connsiteY5" fmla="*/ 965655 h 1944416"/>
                <a:gd name="connsiteX6" fmla="*/ 3433983 w 6618691"/>
                <a:gd name="connsiteY6" fmla="*/ 728583 h 1944416"/>
                <a:gd name="connsiteX7" fmla="*/ 4276770 w 6618691"/>
                <a:gd name="connsiteY7" fmla="*/ 148 h 1944416"/>
                <a:gd name="connsiteX8" fmla="*/ 5039694 w 6618691"/>
                <a:gd name="connsiteY8" fmla="*/ 668399 h 1944416"/>
                <a:gd name="connsiteX9" fmla="*/ 6045501 w 6618691"/>
                <a:gd name="connsiteY9" fmla="*/ 1057530 h 1944416"/>
                <a:gd name="connsiteX10" fmla="*/ 6347047 w 6618691"/>
                <a:gd name="connsiteY10" fmla="*/ 1640003 h 1944416"/>
                <a:gd name="connsiteX11" fmla="*/ 6618691 w 6618691"/>
                <a:gd name="connsiteY11" fmla="*/ 1850417 h 1944416"/>
                <a:gd name="connsiteX0" fmla="*/ 0 w 6618691"/>
                <a:gd name="connsiteY0" fmla="*/ 1926294 h 1944425"/>
                <a:gd name="connsiteX1" fmla="*/ 521399 w 6618691"/>
                <a:gd name="connsiteY1" fmla="*/ 1855039 h 1944425"/>
                <a:gd name="connsiteX2" fmla="*/ 1005189 w 6618691"/>
                <a:gd name="connsiteY2" fmla="*/ 1334712 h 1944425"/>
                <a:gd name="connsiteX3" fmla="*/ 1246721 w 6618691"/>
                <a:gd name="connsiteY3" fmla="*/ 1180538 h 1944425"/>
                <a:gd name="connsiteX4" fmla="*/ 1636757 w 6618691"/>
                <a:gd name="connsiteY4" fmla="*/ 1111245 h 1944425"/>
                <a:gd name="connsiteX5" fmla="*/ 2460447 w 6618691"/>
                <a:gd name="connsiteY5" fmla="*/ 965664 h 1944425"/>
                <a:gd name="connsiteX6" fmla="*/ 3433983 w 6618691"/>
                <a:gd name="connsiteY6" fmla="*/ 728592 h 1944425"/>
                <a:gd name="connsiteX7" fmla="*/ 4276770 w 6618691"/>
                <a:gd name="connsiteY7" fmla="*/ 157 h 1944425"/>
                <a:gd name="connsiteX8" fmla="*/ 5039694 w 6618691"/>
                <a:gd name="connsiteY8" fmla="*/ 668408 h 1944425"/>
                <a:gd name="connsiteX9" fmla="*/ 5512101 w 6618691"/>
                <a:gd name="connsiteY9" fmla="*/ 1237648 h 1944425"/>
                <a:gd name="connsiteX10" fmla="*/ 6347047 w 6618691"/>
                <a:gd name="connsiteY10" fmla="*/ 1640012 h 1944425"/>
                <a:gd name="connsiteX11" fmla="*/ 6618691 w 6618691"/>
                <a:gd name="connsiteY11" fmla="*/ 1850426 h 1944425"/>
                <a:gd name="connsiteX0" fmla="*/ 0 w 6618691"/>
                <a:gd name="connsiteY0" fmla="*/ 1926294 h 1944425"/>
                <a:gd name="connsiteX1" fmla="*/ 521399 w 6618691"/>
                <a:gd name="connsiteY1" fmla="*/ 1855039 h 1944425"/>
                <a:gd name="connsiteX2" fmla="*/ 1005189 w 6618691"/>
                <a:gd name="connsiteY2" fmla="*/ 1334712 h 1944425"/>
                <a:gd name="connsiteX3" fmla="*/ 1246721 w 6618691"/>
                <a:gd name="connsiteY3" fmla="*/ 1180538 h 1944425"/>
                <a:gd name="connsiteX4" fmla="*/ 1636757 w 6618691"/>
                <a:gd name="connsiteY4" fmla="*/ 1111245 h 1944425"/>
                <a:gd name="connsiteX5" fmla="*/ 2460447 w 6618691"/>
                <a:gd name="connsiteY5" fmla="*/ 965664 h 1944425"/>
                <a:gd name="connsiteX6" fmla="*/ 3433983 w 6618691"/>
                <a:gd name="connsiteY6" fmla="*/ 728592 h 1944425"/>
                <a:gd name="connsiteX7" fmla="*/ 4276770 w 6618691"/>
                <a:gd name="connsiteY7" fmla="*/ 157 h 1944425"/>
                <a:gd name="connsiteX8" fmla="*/ 5039694 w 6618691"/>
                <a:gd name="connsiteY8" fmla="*/ 668408 h 1944425"/>
                <a:gd name="connsiteX9" fmla="*/ 5512101 w 6618691"/>
                <a:gd name="connsiteY9" fmla="*/ 1237648 h 1944425"/>
                <a:gd name="connsiteX10" fmla="*/ 6347047 w 6618691"/>
                <a:gd name="connsiteY10" fmla="*/ 1640012 h 1944425"/>
                <a:gd name="connsiteX11" fmla="*/ 6618691 w 6618691"/>
                <a:gd name="connsiteY11" fmla="*/ 1850426 h 1944425"/>
                <a:gd name="connsiteX0" fmla="*/ 0 w 6618691"/>
                <a:gd name="connsiteY0" fmla="*/ 1926294 h 1944425"/>
                <a:gd name="connsiteX1" fmla="*/ 521399 w 6618691"/>
                <a:gd name="connsiteY1" fmla="*/ 1855039 h 1944425"/>
                <a:gd name="connsiteX2" fmla="*/ 1005189 w 6618691"/>
                <a:gd name="connsiteY2" fmla="*/ 1334712 h 1944425"/>
                <a:gd name="connsiteX3" fmla="*/ 1246721 w 6618691"/>
                <a:gd name="connsiteY3" fmla="*/ 1180538 h 1944425"/>
                <a:gd name="connsiteX4" fmla="*/ 1636757 w 6618691"/>
                <a:gd name="connsiteY4" fmla="*/ 1111245 h 1944425"/>
                <a:gd name="connsiteX5" fmla="*/ 2460447 w 6618691"/>
                <a:gd name="connsiteY5" fmla="*/ 965664 h 1944425"/>
                <a:gd name="connsiteX6" fmla="*/ 3433983 w 6618691"/>
                <a:gd name="connsiteY6" fmla="*/ 728592 h 1944425"/>
                <a:gd name="connsiteX7" fmla="*/ 4276770 w 6618691"/>
                <a:gd name="connsiteY7" fmla="*/ 157 h 1944425"/>
                <a:gd name="connsiteX8" fmla="*/ 5039694 w 6618691"/>
                <a:gd name="connsiteY8" fmla="*/ 668408 h 1944425"/>
                <a:gd name="connsiteX9" fmla="*/ 5512101 w 6618691"/>
                <a:gd name="connsiteY9" fmla="*/ 1237648 h 1944425"/>
                <a:gd name="connsiteX10" fmla="*/ 6021465 w 6618691"/>
                <a:gd name="connsiteY10" fmla="*/ 1570739 h 1944425"/>
                <a:gd name="connsiteX11" fmla="*/ 6618691 w 6618691"/>
                <a:gd name="connsiteY11" fmla="*/ 1850426 h 1944425"/>
                <a:gd name="connsiteX0" fmla="*/ 0 w 6618691"/>
                <a:gd name="connsiteY0" fmla="*/ 1926294 h 1944425"/>
                <a:gd name="connsiteX1" fmla="*/ 521399 w 6618691"/>
                <a:gd name="connsiteY1" fmla="*/ 1855039 h 1944425"/>
                <a:gd name="connsiteX2" fmla="*/ 1005189 w 6618691"/>
                <a:gd name="connsiteY2" fmla="*/ 1334712 h 1944425"/>
                <a:gd name="connsiteX3" fmla="*/ 1246721 w 6618691"/>
                <a:gd name="connsiteY3" fmla="*/ 1180538 h 1944425"/>
                <a:gd name="connsiteX4" fmla="*/ 1636757 w 6618691"/>
                <a:gd name="connsiteY4" fmla="*/ 1111245 h 1944425"/>
                <a:gd name="connsiteX5" fmla="*/ 2460447 w 6618691"/>
                <a:gd name="connsiteY5" fmla="*/ 965664 h 1944425"/>
                <a:gd name="connsiteX6" fmla="*/ 3433983 w 6618691"/>
                <a:gd name="connsiteY6" fmla="*/ 728592 h 1944425"/>
                <a:gd name="connsiteX7" fmla="*/ 4276770 w 6618691"/>
                <a:gd name="connsiteY7" fmla="*/ 157 h 1944425"/>
                <a:gd name="connsiteX8" fmla="*/ 5039694 w 6618691"/>
                <a:gd name="connsiteY8" fmla="*/ 668408 h 1944425"/>
                <a:gd name="connsiteX9" fmla="*/ 5512101 w 6618691"/>
                <a:gd name="connsiteY9" fmla="*/ 1237648 h 1944425"/>
                <a:gd name="connsiteX10" fmla="*/ 6021465 w 6618691"/>
                <a:gd name="connsiteY10" fmla="*/ 1570739 h 1944425"/>
                <a:gd name="connsiteX11" fmla="*/ 6618691 w 6618691"/>
                <a:gd name="connsiteY11" fmla="*/ 1850426 h 1944425"/>
                <a:gd name="connsiteX0" fmla="*/ 0 w 6618691"/>
                <a:gd name="connsiteY0" fmla="*/ 1926294 h 1944425"/>
                <a:gd name="connsiteX1" fmla="*/ 521399 w 6618691"/>
                <a:gd name="connsiteY1" fmla="*/ 1855039 h 1944425"/>
                <a:gd name="connsiteX2" fmla="*/ 1005189 w 6618691"/>
                <a:gd name="connsiteY2" fmla="*/ 1334712 h 1944425"/>
                <a:gd name="connsiteX3" fmla="*/ 1246721 w 6618691"/>
                <a:gd name="connsiteY3" fmla="*/ 1180538 h 1944425"/>
                <a:gd name="connsiteX4" fmla="*/ 1636757 w 6618691"/>
                <a:gd name="connsiteY4" fmla="*/ 1111245 h 1944425"/>
                <a:gd name="connsiteX5" fmla="*/ 2460447 w 6618691"/>
                <a:gd name="connsiteY5" fmla="*/ 965664 h 1944425"/>
                <a:gd name="connsiteX6" fmla="*/ 3433983 w 6618691"/>
                <a:gd name="connsiteY6" fmla="*/ 728592 h 1944425"/>
                <a:gd name="connsiteX7" fmla="*/ 4276770 w 6618691"/>
                <a:gd name="connsiteY7" fmla="*/ 157 h 1944425"/>
                <a:gd name="connsiteX8" fmla="*/ 5039694 w 6618691"/>
                <a:gd name="connsiteY8" fmla="*/ 668408 h 1944425"/>
                <a:gd name="connsiteX9" fmla="*/ 5512101 w 6618691"/>
                <a:gd name="connsiteY9" fmla="*/ 1237648 h 1944425"/>
                <a:gd name="connsiteX10" fmla="*/ 6021465 w 6618691"/>
                <a:gd name="connsiteY10" fmla="*/ 1570739 h 1944425"/>
                <a:gd name="connsiteX11" fmla="*/ 6618691 w 6618691"/>
                <a:gd name="connsiteY11" fmla="*/ 1850426 h 1944425"/>
                <a:gd name="connsiteX0" fmla="*/ 0 w 6618691"/>
                <a:gd name="connsiteY0" fmla="*/ 1926294 h 1944425"/>
                <a:gd name="connsiteX1" fmla="*/ 521399 w 6618691"/>
                <a:gd name="connsiteY1" fmla="*/ 1855039 h 1944425"/>
                <a:gd name="connsiteX2" fmla="*/ 1005189 w 6618691"/>
                <a:gd name="connsiteY2" fmla="*/ 1334712 h 1944425"/>
                <a:gd name="connsiteX3" fmla="*/ 1246721 w 6618691"/>
                <a:gd name="connsiteY3" fmla="*/ 1180538 h 1944425"/>
                <a:gd name="connsiteX4" fmla="*/ 1636757 w 6618691"/>
                <a:gd name="connsiteY4" fmla="*/ 1111245 h 1944425"/>
                <a:gd name="connsiteX5" fmla="*/ 2460447 w 6618691"/>
                <a:gd name="connsiteY5" fmla="*/ 965664 h 1944425"/>
                <a:gd name="connsiteX6" fmla="*/ 3433983 w 6618691"/>
                <a:gd name="connsiteY6" fmla="*/ 728592 h 1944425"/>
                <a:gd name="connsiteX7" fmla="*/ 4276770 w 6618691"/>
                <a:gd name="connsiteY7" fmla="*/ 157 h 1944425"/>
                <a:gd name="connsiteX8" fmla="*/ 5039694 w 6618691"/>
                <a:gd name="connsiteY8" fmla="*/ 668408 h 1944425"/>
                <a:gd name="connsiteX9" fmla="*/ 5512101 w 6618691"/>
                <a:gd name="connsiteY9" fmla="*/ 1237648 h 1944425"/>
                <a:gd name="connsiteX10" fmla="*/ 6021465 w 6618691"/>
                <a:gd name="connsiteY10" fmla="*/ 1570739 h 1944425"/>
                <a:gd name="connsiteX11" fmla="*/ 6618691 w 6618691"/>
                <a:gd name="connsiteY11" fmla="*/ 1850426 h 1944425"/>
                <a:gd name="connsiteX0" fmla="*/ 0 w 6618691"/>
                <a:gd name="connsiteY0" fmla="*/ 1926294 h 1944425"/>
                <a:gd name="connsiteX1" fmla="*/ 521399 w 6618691"/>
                <a:gd name="connsiteY1" fmla="*/ 1855039 h 1944425"/>
                <a:gd name="connsiteX2" fmla="*/ 1005189 w 6618691"/>
                <a:gd name="connsiteY2" fmla="*/ 1334712 h 1944425"/>
                <a:gd name="connsiteX3" fmla="*/ 1246721 w 6618691"/>
                <a:gd name="connsiteY3" fmla="*/ 1180538 h 1944425"/>
                <a:gd name="connsiteX4" fmla="*/ 1636757 w 6618691"/>
                <a:gd name="connsiteY4" fmla="*/ 1111245 h 1944425"/>
                <a:gd name="connsiteX5" fmla="*/ 2460447 w 6618691"/>
                <a:gd name="connsiteY5" fmla="*/ 965664 h 1944425"/>
                <a:gd name="connsiteX6" fmla="*/ 3433983 w 6618691"/>
                <a:gd name="connsiteY6" fmla="*/ 728592 h 1944425"/>
                <a:gd name="connsiteX7" fmla="*/ 4276770 w 6618691"/>
                <a:gd name="connsiteY7" fmla="*/ 157 h 1944425"/>
                <a:gd name="connsiteX8" fmla="*/ 5039694 w 6618691"/>
                <a:gd name="connsiteY8" fmla="*/ 668408 h 1944425"/>
                <a:gd name="connsiteX9" fmla="*/ 5512101 w 6618691"/>
                <a:gd name="connsiteY9" fmla="*/ 1237648 h 1944425"/>
                <a:gd name="connsiteX10" fmla="*/ 6021465 w 6618691"/>
                <a:gd name="connsiteY10" fmla="*/ 1570739 h 1944425"/>
                <a:gd name="connsiteX11" fmla="*/ 6618691 w 6618691"/>
                <a:gd name="connsiteY11" fmla="*/ 1850426 h 1944425"/>
                <a:gd name="connsiteX0" fmla="*/ 0 w 6618691"/>
                <a:gd name="connsiteY0" fmla="*/ 1933220 h 1951351"/>
                <a:gd name="connsiteX1" fmla="*/ 521399 w 6618691"/>
                <a:gd name="connsiteY1" fmla="*/ 1861965 h 1951351"/>
                <a:gd name="connsiteX2" fmla="*/ 1005189 w 6618691"/>
                <a:gd name="connsiteY2" fmla="*/ 1341638 h 1951351"/>
                <a:gd name="connsiteX3" fmla="*/ 1246721 w 6618691"/>
                <a:gd name="connsiteY3" fmla="*/ 1187464 h 1951351"/>
                <a:gd name="connsiteX4" fmla="*/ 1636757 w 6618691"/>
                <a:gd name="connsiteY4" fmla="*/ 1118171 h 1951351"/>
                <a:gd name="connsiteX5" fmla="*/ 2460447 w 6618691"/>
                <a:gd name="connsiteY5" fmla="*/ 972590 h 1951351"/>
                <a:gd name="connsiteX6" fmla="*/ 3433983 w 6618691"/>
                <a:gd name="connsiteY6" fmla="*/ 735518 h 1951351"/>
                <a:gd name="connsiteX7" fmla="*/ 3861133 w 6618691"/>
                <a:gd name="connsiteY7" fmla="*/ 155 h 1951351"/>
                <a:gd name="connsiteX8" fmla="*/ 5039694 w 6618691"/>
                <a:gd name="connsiteY8" fmla="*/ 675334 h 1951351"/>
                <a:gd name="connsiteX9" fmla="*/ 5512101 w 6618691"/>
                <a:gd name="connsiteY9" fmla="*/ 1244574 h 1951351"/>
                <a:gd name="connsiteX10" fmla="*/ 6021465 w 6618691"/>
                <a:gd name="connsiteY10" fmla="*/ 1577665 h 1951351"/>
                <a:gd name="connsiteX11" fmla="*/ 6618691 w 6618691"/>
                <a:gd name="connsiteY11" fmla="*/ 1857352 h 1951351"/>
                <a:gd name="connsiteX0" fmla="*/ 0 w 6618691"/>
                <a:gd name="connsiteY0" fmla="*/ 1933298 h 1951429"/>
                <a:gd name="connsiteX1" fmla="*/ 521399 w 6618691"/>
                <a:gd name="connsiteY1" fmla="*/ 1862043 h 1951429"/>
                <a:gd name="connsiteX2" fmla="*/ 1005189 w 6618691"/>
                <a:gd name="connsiteY2" fmla="*/ 1341716 h 1951429"/>
                <a:gd name="connsiteX3" fmla="*/ 1246721 w 6618691"/>
                <a:gd name="connsiteY3" fmla="*/ 1187542 h 1951429"/>
                <a:gd name="connsiteX4" fmla="*/ 1636757 w 6618691"/>
                <a:gd name="connsiteY4" fmla="*/ 1118249 h 1951429"/>
                <a:gd name="connsiteX5" fmla="*/ 2460447 w 6618691"/>
                <a:gd name="connsiteY5" fmla="*/ 972668 h 1951429"/>
                <a:gd name="connsiteX6" fmla="*/ 3115329 w 6618691"/>
                <a:gd name="connsiteY6" fmla="*/ 749450 h 1951429"/>
                <a:gd name="connsiteX7" fmla="*/ 3861133 w 6618691"/>
                <a:gd name="connsiteY7" fmla="*/ 233 h 1951429"/>
                <a:gd name="connsiteX8" fmla="*/ 5039694 w 6618691"/>
                <a:gd name="connsiteY8" fmla="*/ 675412 h 1951429"/>
                <a:gd name="connsiteX9" fmla="*/ 5512101 w 6618691"/>
                <a:gd name="connsiteY9" fmla="*/ 1244652 h 1951429"/>
                <a:gd name="connsiteX10" fmla="*/ 6021465 w 6618691"/>
                <a:gd name="connsiteY10" fmla="*/ 1577743 h 1951429"/>
                <a:gd name="connsiteX11" fmla="*/ 6618691 w 6618691"/>
                <a:gd name="connsiteY11" fmla="*/ 1857430 h 1951429"/>
                <a:gd name="connsiteX0" fmla="*/ 0 w 6618691"/>
                <a:gd name="connsiteY0" fmla="*/ 1935115 h 1953246"/>
                <a:gd name="connsiteX1" fmla="*/ 521399 w 6618691"/>
                <a:gd name="connsiteY1" fmla="*/ 1863860 h 1953246"/>
                <a:gd name="connsiteX2" fmla="*/ 1005189 w 6618691"/>
                <a:gd name="connsiteY2" fmla="*/ 1343533 h 1953246"/>
                <a:gd name="connsiteX3" fmla="*/ 1246721 w 6618691"/>
                <a:gd name="connsiteY3" fmla="*/ 1189359 h 1953246"/>
                <a:gd name="connsiteX4" fmla="*/ 1636757 w 6618691"/>
                <a:gd name="connsiteY4" fmla="*/ 1120066 h 1953246"/>
                <a:gd name="connsiteX5" fmla="*/ 2460447 w 6618691"/>
                <a:gd name="connsiteY5" fmla="*/ 974485 h 1953246"/>
                <a:gd name="connsiteX6" fmla="*/ 3115329 w 6618691"/>
                <a:gd name="connsiteY6" fmla="*/ 751267 h 1953246"/>
                <a:gd name="connsiteX7" fmla="*/ 3861133 w 6618691"/>
                <a:gd name="connsiteY7" fmla="*/ 2050 h 1953246"/>
                <a:gd name="connsiteX8" fmla="*/ 4464731 w 6618691"/>
                <a:gd name="connsiteY8" fmla="*/ 552538 h 1953246"/>
                <a:gd name="connsiteX9" fmla="*/ 5512101 w 6618691"/>
                <a:gd name="connsiteY9" fmla="*/ 1246469 h 1953246"/>
                <a:gd name="connsiteX10" fmla="*/ 6021465 w 6618691"/>
                <a:gd name="connsiteY10" fmla="*/ 1579560 h 1953246"/>
                <a:gd name="connsiteX11" fmla="*/ 6618691 w 6618691"/>
                <a:gd name="connsiteY11" fmla="*/ 1859247 h 1953246"/>
                <a:gd name="connsiteX0" fmla="*/ 0 w 6618691"/>
                <a:gd name="connsiteY0" fmla="*/ 1934616 h 1952747"/>
                <a:gd name="connsiteX1" fmla="*/ 521399 w 6618691"/>
                <a:gd name="connsiteY1" fmla="*/ 1863361 h 1952747"/>
                <a:gd name="connsiteX2" fmla="*/ 1005189 w 6618691"/>
                <a:gd name="connsiteY2" fmla="*/ 1343034 h 1952747"/>
                <a:gd name="connsiteX3" fmla="*/ 1246721 w 6618691"/>
                <a:gd name="connsiteY3" fmla="*/ 1188860 h 1952747"/>
                <a:gd name="connsiteX4" fmla="*/ 1636757 w 6618691"/>
                <a:gd name="connsiteY4" fmla="*/ 1119567 h 1952747"/>
                <a:gd name="connsiteX5" fmla="*/ 2460447 w 6618691"/>
                <a:gd name="connsiteY5" fmla="*/ 973986 h 1952747"/>
                <a:gd name="connsiteX6" fmla="*/ 3115329 w 6618691"/>
                <a:gd name="connsiteY6" fmla="*/ 750768 h 1952747"/>
                <a:gd name="connsiteX7" fmla="*/ 3861133 w 6618691"/>
                <a:gd name="connsiteY7" fmla="*/ 1551 h 1952747"/>
                <a:gd name="connsiteX8" fmla="*/ 4464731 w 6618691"/>
                <a:gd name="connsiteY8" fmla="*/ 552039 h 1952747"/>
                <a:gd name="connsiteX9" fmla="*/ 5512101 w 6618691"/>
                <a:gd name="connsiteY9" fmla="*/ 1245970 h 1952747"/>
                <a:gd name="connsiteX10" fmla="*/ 6021465 w 6618691"/>
                <a:gd name="connsiteY10" fmla="*/ 1579061 h 1952747"/>
                <a:gd name="connsiteX11" fmla="*/ 6618691 w 6618691"/>
                <a:gd name="connsiteY11" fmla="*/ 1858748 h 1952747"/>
                <a:gd name="connsiteX0" fmla="*/ 0 w 6618691"/>
                <a:gd name="connsiteY0" fmla="*/ 1934274 h 1952405"/>
                <a:gd name="connsiteX1" fmla="*/ 521399 w 6618691"/>
                <a:gd name="connsiteY1" fmla="*/ 1863019 h 1952405"/>
                <a:gd name="connsiteX2" fmla="*/ 1005189 w 6618691"/>
                <a:gd name="connsiteY2" fmla="*/ 1342692 h 1952405"/>
                <a:gd name="connsiteX3" fmla="*/ 1246721 w 6618691"/>
                <a:gd name="connsiteY3" fmla="*/ 1188518 h 1952405"/>
                <a:gd name="connsiteX4" fmla="*/ 1636757 w 6618691"/>
                <a:gd name="connsiteY4" fmla="*/ 1119225 h 1952405"/>
                <a:gd name="connsiteX5" fmla="*/ 2460447 w 6618691"/>
                <a:gd name="connsiteY5" fmla="*/ 973644 h 1952405"/>
                <a:gd name="connsiteX6" fmla="*/ 3115329 w 6618691"/>
                <a:gd name="connsiteY6" fmla="*/ 750426 h 1952405"/>
                <a:gd name="connsiteX7" fmla="*/ 3861133 w 6618691"/>
                <a:gd name="connsiteY7" fmla="*/ 1209 h 1952405"/>
                <a:gd name="connsiteX8" fmla="*/ 4603277 w 6618691"/>
                <a:gd name="connsiteY8" fmla="*/ 572479 h 1952405"/>
                <a:gd name="connsiteX9" fmla="*/ 5512101 w 6618691"/>
                <a:gd name="connsiteY9" fmla="*/ 1245628 h 1952405"/>
                <a:gd name="connsiteX10" fmla="*/ 6021465 w 6618691"/>
                <a:gd name="connsiteY10" fmla="*/ 1578719 h 1952405"/>
                <a:gd name="connsiteX11" fmla="*/ 6618691 w 6618691"/>
                <a:gd name="connsiteY11" fmla="*/ 1858406 h 1952405"/>
                <a:gd name="connsiteX0" fmla="*/ 0 w 6618691"/>
                <a:gd name="connsiteY0" fmla="*/ 1934584 h 1952715"/>
                <a:gd name="connsiteX1" fmla="*/ 521399 w 6618691"/>
                <a:gd name="connsiteY1" fmla="*/ 1863329 h 1952715"/>
                <a:gd name="connsiteX2" fmla="*/ 1005189 w 6618691"/>
                <a:gd name="connsiteY2" fmla="*/ 1343002 h 1952715"/>
                <a:gd name="connsiteX3" fmla="*/ 1246721 w 6618691"/>
                <a:gd name="connsiteY3" fmla="*/ 1188828 h 1952715"/>
                <a:gd name="connsiteX4" fmla="*/ 1636757 w 6618691"/>
                <a:gd name="connsiteY4" fmla="*/ 1119535 h 1952715"/>
                <a:gd name="connsiteX5" fmla="*/ 2460447 w 6618691"/>
                <a:gd name="connsiteY5" fmla="*/ 973954 h 1952715"/>
                <a:gd name="connsiteX6" fmla="*/ 3115329 w 6618691"/>
                <a:gd name="connsiteY6" fmla="*/ 750736 h 1952715"/>
                <a:gd name="connsiteX7" fmla="*/ 3861133 w 6618691"/>
                <a:gd name="connsiteY7" fmla="*/ 1519 h 1952715"/>
                <a:gd name="connsiteX8" fmla="*/ 4603277 w 6618691"/>
                <a:gd name="connsiteY8" fmla="*/ 572789 h 1952715"/>
                <a:gd name="connsiteX9" fmla="*/ 5193446 w 6618691"/>
                <a:gd name="connsiteY9" fmla="*/ 1135101 h 1952715"/>
                <a:gd name="connsiteX10" fmla="*/ 6021465 w 6618691"/>
                <a:gd name="connsiteY10" fmla="*/ 1579029 h 1952715"/>
                <a:gd name="connsiteX11" fmla="*/ 6618691 w 6618691"/>
                <a:gd name="connsiteY11" fmla="*/ 1858716 h 1952715"/>
                <a:gd name="connsiteX0" fmla="*/ 0 w 6618691"/>
                <a:gd name="connsiteY0" fmla="*/ 1934584 h 1952715"/>
                <a:gd name="connsiteX1" fmla="*/ 521399 w 6618691"/>
                <a:gd name="connsiteY1" fmla="*/ 1863329 h 1952715"/>
                <a:gd name="connsiteX2" fmla="*/ 1005189 w 6618691"/>
                <a:gd name="connsiteY2" fmla="*/ 1343002 h 1952715"/>
                <a:gd name="connsiteX3" fmla="*/ 1246721 w 6618691"/>
                <a:gd name="connsiteY3" fmla="*/ 1188828 h 1952715"/>
                <a:gd name="connsiteX4" fmla="*/ 1636757 w 6618691"/>
                <a:gd name="connsiteY4" fmla="*/ 1119535 h 1952715"/>
                <a:gd name="connsiteX5" fmla="*/ 2460447 w 6618691"/>
                <a:gd name="connsiteY5" fmla="*/ 973954 h 1952715"/>
                <a:gd name="connsiteX6" fmla="*/ 3115329 w 6618691"/>
                <a:gd name="connsiteY6" fmla="*/ 750736 h 1952715"/>
                <a:gd name="connsiteX7" fmla="*/ 3861133 w 6618691"/>
                <a:gd name="connsiteY7" fmla="*/ 1519 h 1952715"/>
                <a:gd name="connsiteX8" fmla="*/ 4603277 w 6618691"/>
                <a:gd name="connsiteY8" fmla="*/ 572789 h 1952715"/>
                <a:gd name="connsiteX9" fmla="*/ 5193446 w 6618691"/>
                <a:gd name="connsiteY9" fmla="*/ 1135101 h 1952715"/>
                <a:gd name="connsiteX10" fmla="*/ 6021465 w 6618691"/>
                <a:gd name="connsiteY10" fmla="*/ 1579029 h 1952715"/>
                <a:gd name="connsiteX11" fmla="*/ 6618691 w 6618691"/>
                <a:gd name="connsiteY11" fmla="*/ 1858716 h 1952715"/>
                <a:gd name="connsiteX0" fmla="*/ 0 w 6618691"/>
                <a:gd name="connsiteY0" fmla="*/ 1934584 h 1952715"/>
                <a:gd name="connsiteX1" fmla="*/ 521399 w 6618691"/>
                <a:gd name="connsiteY1" fmla="*/ 1863329 h 1952715"/>
                <a:gd name="connsiteX2" fmla="*/ 1005189 w 6618691"/>
                <a:gd name="connsiteY2" fmla="*/ 1343002 h 1952715"/>
                <a:gd name="connsiteX3" fmla="*/ 1246721 w 6618691"/>
                <a:gd name="connsiteY3" fmla="*/ 1188828 h 1952715"/>
                <a:gd name="connsiteX4" fmla="*/ 1636757 w 6618691"/>
                <a:gd name="connsiteY4" fmla="*/ 1119535 h 1952715"/>
                <a:gd name="connsiteX5" fmla="*/ 2460447 w 6618691"/>
                <a:gd name="connsiteY5" fmla="*/ 973954 h 1952715"/>
                <a:gd name="connsiteX6" fmla="*/ 3115329 w 6618691"/>
                <a:gd name="connsiteY6" fmla="*/ 750736 h 1952715"/>
                <a:gd name="connsiteX7" fmla="*/ 3861133 w 6618691"/>
                <a:gd name="connsiteY7" fmla="*/ 1519 h 1952715"/>
                <a:gd name="connsiteX8" fmla="*/ 4603277 w 6618691"/>
                <a:gd name="connsiteY8" fmla="*/ 572789 h 1952715"/>
                <a:gd name="connsiteX9" fmla="*/ 5193446 w 6618691"/>
                <a:gd name="connsiteY9" fmla="*/ 1135101 h 1952715"/>
                <a:gd name="connsiteX10" fmla="*/ 5765156 w 6618691"/>
                <a:gd name="connsiteY10" fmla="*/ 1585956 h 1952715"/>
                <a:gd name="connsiteX11" fmla="*/ 6618691 w 6618691"/>
                <a:gd name="connsiteY11" fmla="*/ 1858716 h 1952715"/>
                <a:gd name="connsiteX0" fmla="*/ 0 w 6618691"/>
                <a:gd name="connsiteY0" fmla="*/ 1934584 h 1952715"/>
                <a:gd name="connsiteX1" fmla="*/ 521399 w 6618691"/>
                <a:gd name="connsiteY1" fmla="*/ 1863329 h 1952715"/>
                <a:gd name="connsiteX2" fmla="*/ 1005189 w 6618691"/>
                <a:gd name="connsiteY2" fmla="*/ 1343002 h 1952715"/>
                <a:gd name="connsiteX3" fmla="*/ 1246721 w 6618691"/>
                <a:gd name="connsiteY3" fmla="*/ 1188828 h 1952715"/>
                <a:gd name="connsiteX4" fmla="*/ 1636757 w 6618691"/>
                <a:gd name="connsiteY4" fmla="*/ 1119535 h 1952715"/>
                <a:gd name="connsiteX5" fmla="*/ 2460447 w 6618691"/>
                <a:gd name="connsiteY5" fmla="*/ 973954 h 1952715"/>
                <a:gd name="connsiteX6" fmla="*/ 3115329 w 6618691"/>
                <a:gd name="connsiteY6" fmla="*/ 750736 h 1952715"/>
                <a:gd name="connsiteX7" fmla="*/ 3861133 w 6618691"/>
                <a:gd name="connsiteY7" fmla="*/ 1519 h 1952715"/>
                <a:gd name="connsiteX8" fmla="*/ 4603277 w 6618691"/>
                <a:gd name="connsiteY8" fmla="*/ 572789 h 1952715"/>
                <a:gd name="connsiteX9" fmla="*/ 5193446 w 6618691"/>
                <a:gd name="connsiteY9" fmla="*/ 1135101 h 1952715"/>
                <a:gd name="connsiteX10" fmla="*/ 5765156 w 6618691"/>
                <a:gd name="connsiteY10" fmla="*/ 1585956 h 1952715"/>
                <a:gd name="connsiteX11" fmla="*/ 6618691 w 6618691"/>
                <a:gd name="connsiteY11" fmla="*/ 1858716 h 1952715"/>
                <a:gd name="connsiteX0" fmla="*/ 0 w 6618691"/>
                <a:gd name="connsiteY0" fmla="*/ 1934584 h 1952715"/>
                <a:gd name="connsiteX1" fmla="*/ 521399 w 6618691"/>
                <a:gd name="connsiteY1" fmla="*/ 1863329 h 1952715"/>
                <a:gd name="connsiteX2" fmla="*/ 1005189 w 6618691"/>
                <a:gd name="connsiteY2" fmla="*/ 1343002 h 1952715"/>
                <a:gd name="connsiteX3" fmla="*/ 1246721 w 6618691"/>
                <a:gd name="connsiteY3" fmla="*/ 1188828 h 1952715"/>
                <a:gd name="connsiteX4" fmla="*/ 1636757 w 6618691"/>
                <a:gd name="connsiteY4" fmla="*/ 1119535 h 1952715"/>
                <a:gd name="connsiteX5" fmla="*/ 2460447 w 6618691"/>
                <a:gd name="connsiteY5" fmla="*/ 973954 h 1952715"/>
                <a:gd name="connsiteX6" fmla="*/ 3115329 w 6618691"/>
                <a:gd name="connsiteY6" fmla="*/ 750736 h 1952715"/>
                <a:gd name="connsiteX7" fmla="*/ 3861133 w 6618691"/>
                <a:gd name="connsiteY7" fmla="*/ 1519 h 1952715"/>
                <a:gd name="connsiteX8" fmla="*/ 4603277 w 6618691"/>
                <a:gd name="connsiteY8" fmla="*/ 572789 h 1952715"/>
                <a:gd name="connsiteX9" fmla="*/ 5193446 w 6618691"/>
                <a:gd name="connsiteY9" fmla="*/ 1135101 h 1952715"/>
                <a:gd name="connsiteX10" fmla="*/ 5730519 w 6618691"/>
                <a:gd name="connsiteY10" fmla="*/ 1676011 h 1952715"/>
                <a:gd name="connsiteX11" fmla="*/ 6618691 w 6618691"/>
                <a:gd name="connsiteY11" fmla="*/ 1858716 h 1952715"/>
                <a:gd name="connsiteX0" fmla="*/ 0 w 6618691"/>
                <a:gd name="connsiteY0" fmla="*/ 1934584 h 1947930"/>
                <a:gd name="connsiteX1" fmla="*/ 521399 w 6618691"/>
                <a:gd name="connsiteY1" fmla="*/ 1863329 h 1947930"/>
                <a:gd name="connsiteX2" fmla="*/ 915134 w 6618691"/>
                <a:gd name="connsiteY2" fmla="*/ 1488475 h 1947930"/>
                <a:gd name="connsiteX3" fmla="*/ 1246721 w 6618691"/>
                <a:gd name="connsiteY3" fmla="*/ 1188828 h 1947930"/>
                <a:gd name="connsiteX4" fmla="*/ 1636757 w 6618691"/>
                <a:gd name="connsiteY4" fmla="*/ 1119535 h 1947930"/>
                <a:gd name="connsiteX5" fmla="*/ 2460447 w 6618691"/>
                <a:gd name="connsiteY5" fmla="*/ 973954 h 1947930"/>
                <a:gd name="connsiteX6" fmla="*/ 3115329 w 6618691"/>
                <a:gd name="connsiteY6" fmla="*/ 750736 h 1947930"/>
                <a:gd name="connsiteX7" fmla="*/ 3861133 w 6618691"/>
                <a:gd name="connsiteY7" fmla="*/ 1519 h 1947930"/>
                <a:gd name="connsiteX8" fmla="*/ 4603277 w 6618691"/>
                <a:gd name="connsiteY8" fmla="*/ 572789 h 1947930"/>
                <a:gd name="connsiteX9" fmla="*/ 5193446 w 6618691"/>
                <a:gd name="connsiteY9" fmla="*/ 1135101 h 1947930"/>
                <a:gd name="connsiteX10" fmla="*/ 5730519 w 6618691"/>
                <a:gd name="connsiteY10" fmla="*/ 1676011 h 1947930"/>
                <a:gd name="connsiteX11" fmla="*/ 6618691 w 6618691"/>
                <a:gd name="connsiteY11" fmla="*/ 1858716 h 1947930"/>
                <a:gd name="connsiteX0" fmla="*/ 0 w 6618691"/>
                <a:gd name="connsiteY0" fmla="*/ 1934584 h 1947930"/>
                <a:gd name="connsiteX1" fmla="*/ 521399 w 6618691"/>
                <a:gd name="connsiteY1" fmla="*/ 1863329 h 1947930"/>
                <a:gd name="connsiteX2" fmla="*/ 915134 w 6618691"/>
                <a:gd name="connsiteY2" fmla="*/ 1488475 h 1947930"/>
                <a:gd name="connsiteX3" fmla="*/ 1246721 w 6618691"/>
                <a:gd name="connsiteY3" fmla="*/ 1091846 h 1947930"/>
                <a:gd name="connsiteX4" fmla="*/ 1636757 w 6618691"/>
                <a:gd name="connsiteY4" fmla="*/ 1119535 h 1947930"/>
                <a:gd name="connsiteX5" fmla="*/ 2460447 w 6618691"/>
                <a:gd name="connsiteY5" fmla="*/ 973954 h 1947930"/>
                <a:gd name="connsiteX6" fmla="*/ 3115329 w 6618691"/>
                <a:gd name="connsiteY6" fmla="*/ 750736 h 1947930"/>
                <a:gd name="connsiteX7" fmla="*/ 3861133 w 6618691"/>
                <a:gd name="connsiteY7" fmla="*/ 1519 h 1947930"/>
                <a:gd name="connsiteX8" fmla="*/ 4603277 w 6618691"/>
                <a:gd name="connsiteY8" fmla="*/ 572789 h 1947930"/>
                <a:gd name="connsiteX9" fmla="*/ 5193446 w 6618691"/>
                <a:gd name="connsiteY9" fmla="*/ 1135101 h 1947930"/>
                <a:gd name="connsiteX10" fmla="*/ 5730519 w 6618691"/>
                <a:gd name="connsiteY10" fmla="*/ 1676011 h 1947930"/>
                <a:gd name="connsiteX11" fmla="*/ 6618691 w 6618691"/>
                <a:gd name="connsiteY11" fmla="*/ 1858716 h 1947930"/>
                <a:gd name="connsiteX0" fmla="*/ 0 w 6618691"/>
                <a:gd name="connsiteY0" fmla="*/ 1934584 h 1947930"/>
                <a:gd name="connsiteX1" fmla="*/ 521399 w 6618691"/>
                <a:gd name="connsiteY1" fmla="*/ 1863329 h 1947930"/>
                <a:gd name="connsiteX2" fmla="*/ 915134 w 6618691"/>
                <a:gd name="connsiteY2" fmla="*/ 1488475 h 1947930"/>
                <a:gd name="connsiteX3" fmla="*/ 1246721 w 6618691"/>
                <a:gd name="connsiteY3" fmla="*/ 1168046 h 1947930"/>
                <a:gd name="connsiteX4" fmla="*/ 1636757 w 6618691"/>
                <a:gd name="connsiteY4" fmla="*/ 1119535 h 1947930"/>
                <a:gd name="connsiteX5" fmla="*/ 2460447 w 6618691"/>
                <a:gd name="connsiteY5" fmla="*/ 973954 h 1947930"/>
                <a:gd name="connsiteX6" fmla="*/ 3115329 w 6618691"/>
                <a:gd name="connsiteY6" fmla="*/ 750736 h 1947930"/>
                <a:gd name="connsiteX7" fmla="*/ 3861133 w 6618691"/>
                <a:gd name="connsiteY7" fmla="*/ 1519 h 1947930"/>
                <a:gd name="connsiteX8" fmla="*/ 4603277 w 6618691"/>
                <a:gd name="connsiteY8" fmla="*/ 572789 h 1947930"/>
                <a:gd name="connsiteX9" fmla="*/ 5193446 w 6618691"/>
                <a:gd name="connsiteY9" fmla="*/ 1135101 h 1947930"/>
                <a:gd name="connsiteX10" fmla="*/ 5730519 w 6618691"/>
                <a:gd name="connsiteY10" fmla="*/ 1676011 h 1947930"/>
                <a:gd name="connsiteX11" fmla="*/ 6618691 w 6618691"/>
                <a:gd name="connsiteY11" fmla="*/ 1858716 h 1947930"/>
                <a:gd name="connsiteX0" fmla="*/ 0 w 6618691"/>
                <a:gd name="connsiteY0" fmla="*/ 1934584 h 1947930"/>
                <a:gd name="connsiteX1" fmla="*/ 521399 w 6618691"/>
                <a:gd name="connsiteY1" fmla="*/ 1863329 h 1947930"/>
                <a:gd name="connsiteX2" fmla="*/ 915134 w 6618691"/>
                <a:gd name="connsiteY2" fmla="*/ 1488475 h 1947930"/>
                <a:gd name="connsiteX3" fmla="*/ 1260235 w 6618691"/>
                <a:gd name="connsiteY3" fmla="*/ 1235612 h 1947930"/>
                <a:gd name="connsiteX4" fmla="*/ 1636757 w 6618691"/>
                <a:gd name="connsiteY4" fmla="*/ 1119535 h 1947930"/>
                <a:gd name="connsiteX5" fmla="*/ 2460447 w 6618691"/>
                <a:gd name="connsiteY5" fmla="*/ 973954 h 1947930"/>
                <a:gd name="connsiteX6" fmla="*/ 3115329 w 6618691"/>
                <a:gd name="connsiteY6" fmla="*/ 750736 h 1947930"/>
                <a:gd name="connsiteX7" fmla="*/ 3861133 w 6618691"/>
                <a:gd name="connsiteY7" fmla="*/ 1519 h 1947930"/>
                <a:gd name="connsiteX8" fmla="*/ 4603277 w 6618691"/>
                <a:gd name="connsiteY8" fmla="*/ 572789 h 1947930"/>
                <a:gd name="connsiteX9" fmla="*/ 5193446 w 6618691"/>
                <a:gd name="connsiteY9" fmla="*/ 1135101 h 1947930"/>
                <a:gd name="connsiteX10" fmla="*/ 5730519 w 6618691"/>
                <a:gd name="connsiteY10" fmla="*/ 1676011 h 1947930"/>
                <a:gd name="connsiteX11" fmla="*/ 6618691 w 6618691"/>
                <a:gd name="connsiteY11" fmla="*/ 1858716 h 1947930"/>
                <a:gd name="connsiteX0" fmla="*/ 0 w 6618691"/>
                <a:gd name="connsiteY0" fmla="*/ 1934584 h 1947930"/>
                <a:gd name="connsiteX1" fmla="*/ 521399 w 6618691"/>
                <a:gd name="connsiteY1" fmla="*/ 1863329 h 1947930"/>
                <a:gd name="connsiteX2" fmla="*/ 915134 w 6618691"/>
                <a:gd name="connsiteY2" fmla="*/ 1488475 h 1947930"/>
                <a:gd name="connsiteX3" fmla="*/ 1260235 w 6618691"/>
                <a:gd name="connsiteY3" fmla="*/ 1235612 h 1947930"/>
                <a:gd name="connsiteX4" fmla="*/ 1627749 w 6618691"/>
                <a:gd name="connsiteY4" fmla="*/ 1133049 h 1947930"/>
                <a:gd name="connsiteX5" fmla="*/ 2460447 w 6618691"/>
                <a:gd name="connsiteY5" fmla="*/ 973954 h 1947930"/>
                <a:gd name="connsiteX6" fmla="*/ 3115329 w 6618691"/>
                <a:gd name="connsiteY6" fmla="*/ 750736 h 1947930"/>
                <a:gd name="connsiteX7" fmla="*/ 3861133 w 6618691"/>
                <a:gd name="connsiteY7" fmla="*/ 1519 h 1947930"/>
                <a:gd name="connsiteX8" fmla="*/ 4603277 w 6618691"/>
                <a:gd name="connsiteY8" fmla="*/ 572789 h 1947930"/>
                <a:gd name="connsiteX9" fmla="*/ 5193446 w 6618691"/>
                <a:gd name="connsiteY9" fmla="*/ 1135101 h 1947930"/>
                <a:gd name="connsiteX10" fmla="*/ 5730519 w 6618691"/>
                <a:gd name="connsiteY10" fmla="*/ 1676011 h 1947930"/>
                <a:gd name="connsiteX11" fmla="*/ 6618691 w 6618691"/>
                <a:gd name="connsiteY11" fmla="*/ 1858716 h 1947930"/>
                <a:gd name="connsiteX0" fmla="*/ 0 w 6618691"/>
                <a:gd name="connsiteY0" fmla="*/ 1934584 h 1947930"/>
                <a:gd name="connsiteX1" fmla="*/ 521399 w 6618691"/>
                <a:gd name="connsiteY1" fmla="*/ 1863329 h 1947930"/>
                <a:gd name="connsiteX2" fmla="*/ 915134 w 6618691"/>
                <a:gd name="connsiteY2" fmla="*/ 1488475 h 1947930"/>
                <a:gd name="connsiteX3" fmla="*/ 1260235 w 6618691"/>
                <a:gd name="connsiteY3" fmla="*/ 1235612 h 1947930"/>
                <a:gd name="connsiteX4" fmla="*/ 1627749 w 6618691"/>
                <a:gd name="connsiteY4" fmla="*/ 1133049 h 1947930"/>
                <a:gd name="connsiteX5" fmla="*/ 2473960 w 6618691"/>
                <a:gd name="connsiteY5" fmla="*/ 1041521 h 1947930"/>
                <a:gd name="connsiteX6" fmla="*/ 3115329 w 6618691"/>
                <a:gd name="connsiteY6" fmla="*/ 750736 h 1947930"/>
                <a:gd name="connsiteX7" fmla="*/ 3861133 w 6618691"/>
                <a:gd name="connsiteY7" fmla="*/ 1519 h 1947930"/>
                <a:gd name="connsiteX8" fmla="*/ 4603277 w 6618691"/>
                <a:gd name="connsiteY8" fmla="*/ 572789 h 1947930"/>
                <a:gd name="connsiteX9" fmla="*/ 5193446 w 6618691"/>
                <a:gd name="connsiteY9" fmla="*/ 1135101 h 1947930"/>
                <a:gd name="connsiteX10" fmla="*/ 5730519 w 6618691"/>
                <a:gd name="connsiteY10" fmla="*/ 1676011 h 1947930"/>
                <a:gd name="connsiteX11" fmla="*/ 6618691 w 6618691"/>
                <a:gd name="connsiteY11" fmla="*/ 1858716 h 1947930"/>
                <a:gd name="connsiteX0" fmla="*/ 0 w 6618691"/>
                <a:gd name="connsiteY0" fmla="*/ 1940255 h 1953601"/>
                <a:gd name="connsiteX1" fmla="*/ 521399 w 6618691"/>
                <a:gd name="connsiteY1" fmla="*/ 1869000 h 1953601"/>
                <a:gd name="connsiteX2" fmla="*/ 915134 w 6618691"/>
                <a:gd name="connsiteY2" fmla="*/ 1494146 h 1953601"/>
                <a:gd name="connsiteX3" fmla="*/ 1260235 w 6618691"/>
                <a:gd name="connsiteY3" fmla="*/ 1241283 h 1953601"/>
                <a:gd name="connsiteX4" fmla="*/ 1627749 w 6618691"/>
                <a:gd name="connsiteY4" fmla="*/ 1138720 h 1953601"/>
                <a:gd name="connsiteX5" fmla="*/ 2473960 w 6618691"/>
                <a:gd name="connsiteY5" fmla="*/ 1047192 h 1953601"/>
                <a:gd name="connsiteX6" fmla="*/ 3182895 w 6618691"/>
                <a:gd name="connsiteY6" fmla="*/ 995142 h 1953601"/>
                <a:gd name="connsiteX7" fmla="*/ 3861133 w 6618691"/>
                <a:gd name="connsiteY7" fmla="*/ 7190 h 1953601"/>
                <a:gd name="connsiteX8" fmla="*/ 4603277 w 6618691"/>
                <a:gd name="connsiteY8" fmla="*/ 578460 h 1953601"/>
                <a:gd name="connsiteX9" fmla="*/ 5193446 w 6618691"/>
                <a:gd name="connsiteY9" fmla="*/ 1140772 h 1953601"/>
                <a:gd name="connsiteX10" fmla="*/ 5730519 w 6618691"/>
                <a:gd name="connsiteY10" fmla="*/ 1681682 h 1953601"/>
                <a:gd name="connsiteX11" fmla="*/ 6618691 w 6618691"/>
                <a:gd name="connsiteY11" fmla="*/ 1864387 h 1953601"/>
                <a:gd name="connsiteX0" fmla="*/ 0 w 6618691"/>
                <a:gd name="connsiteY0" fmla="*/ 1940255 h 1953601"/>
                <a:gd name="connsiteX1" fmla="*/ 521399 w 6618691"/>
                <a:gd name="connsiteY1" fmla="*/ 1869000 h 1953601"/>
                <a:gd name="connsiteX2" fmla="*/ 915134 w 6618691"/>
                <a:gd name="connsiteY2" fmla="*/ 1494146 h 1953601"/>
                <a:gd name="connsiteX3" fmla="*/ 1260235 w 6618691"/>
                <a:gd name="connsiteY3" fmla="*/ 1241283 h 1953601"/>
                <a:gd name="connsiteX4" fmla="*/ 1627749 w 6618691"/>
                <a:gd name="connsiteY4" fmla="*/ 1138720 h 1953601"/>
                <a:gd name="connsiteX5" fmla="*/ 2473960 w 6618691"/>
                <a:gd name="connsiteY5" fmla="*/ 1047192 h 1953601"/>
                <a:gd name="connsiteX6" fmla="*/ 3182895 w 6618691"/>
                <a:gd name="connsiteY6" fmla="*/ 995142 h 1953601"/>
                <a:gd name="connsiteX7" fmla="*/ 3861133 w 6618691"/>
                <a:gd name="connsiteY7" fmla="*/ 7190 h 1953601"/>
                <a:gd name="connsiteX8" fmla="*/ 4603277 w 6618691"/>
                <a:gd name="connsiteY8" fmla="*/ 578460 h 1953601"/>
                <a:gd name="connsiteX9" fmla="*/ 5193446 w 6618691"/>
                <a:gd name="connsiteY9" fmla="*/ 1140772 h 1953601"/>
                <a:gd name="connsiteX10" fmla="*/ 5730519 w 6618691"/>
                <a:gd name="connsiteY10" fmla="*/ 1681682 h 1953601"/>
                <a:gd name="connsiteX11" fmla="*/ 6618691 w 6618691"/>
                <a:gd name="connsiteY11" fmla="*/ 1864387 h 1953601"/>
                <a:gd name="connsiteX0" fmla="*/ 0 w 6618691"/>
                <a:gd name="connsiteY0" fmla="*/ 1372664 h 1386010"/>
                <a:gd name="connsiteX1" fmla="*/ 521399 w 6618691"/>
                <a:gd name="connsiteY1" fmla="*/ 1301409 h 1386010"/>
                <a:gd name="connsiteX2" fmla="*/ 915134 w 6618691"/>
                <a:gd name="connsiteY2" fmla="*/ 926555 h 1386010"/>
                <a:gd name="connsiteX3" fmla="*/ 1260235 w 6618691"/>
                <a:gd name="connsiteY3" fmla="*/ 673692 h 1386010"/>
                <a:gd name="connsiteX4" fmla="*/ 1627749 w 6618691"/>
                <a:gd name="connsiteY4" fmla="*/ 571129 h 1386010"/>
                <a:gd name="connsiteX5" fmla="*/ 2473960 w 6618691"/>
                <a:gd name="connsiteY5" fmla="*/ 479601 h 1386010"/>
                <a:gd name="connsiteX6" fmla="*/ 3182895 w 6618691"/>
                <a:gd name="connsiteY6" fmla="*/ 427551 h 1386010"/>
                <a:gd name="connsiteX7" fmla="*/ 4126895 w 6618691"/>
                <a:gd name="connsiteY7" fmla="*/ 218866 h 1386010"/>
                <a:gd name="connsiteX8" fmla="*/ 4603277 w 6618691"/>
                <a:gd name="connsiteY8" fmla="*/ 10869 h 1386010"/>
                <a:gd name="connsiteX9" fmla="*/ 5193446 w 6618691"/>
                <a:gd name="connsiteY9" fmla="*/ 573181 h 1386010"/>
                <a:gd name="connsiteX10" fmla="*/ 5730519 w 6618691"/>
                <a:gd name="connsiteY10" fmla="*/ 1114091 h 1386010"/>
                <a:gd name="connsiteX11" fmla="*/ 6618691 w 6618691"/>
                <a:gd name="connsiteY11" fmla="*/ 1296796 h 1386010"/>
                <a:gd name="connsiteX0" fmla="*/ 0 w 6618691"/>
                <a:gd name="connsiteY0" fmla="*/ 1246808 h 1260154"/>
                <a:gd name="connsiteX1" fmla="*/ 521399 w 6618691"/>
                <a:gd name="connsiteY1" fmla="*/ 1175553 h 1260154"/>
                <a:gd name="connsiteX2" fmla="*/ 915134 w 6618691"/>
                <a:gd name="connsiteY2" fmla="*/ 800699 h 1260154"/>
                <a:gd name="connsiteX3" fmla="*/ 1260235 w 6618691"/>
                <a:gd name="connsiteY3" fmla="*/ 547836 h 1260154"/>
                <a:gd name="connsiteX4" fmla="*/ 1627749 w 6618691"/>
                <a:gd name="connsiteY4" fmla="*/ 445273 h 1260154"/>
                <a:gd name="connsiteX5" fmla="*/ 2473960 w 6618691"/>
                <a:gd name="connsiteY5" fmla="*/ 353745 h 1260154"/>
                <a:gd name="connsiteX6" fmla="*/ 3182895 w 6618691"/>
                <a:gd name="connsiteY6" fmla="*/ 301695 h 1260154"/>
                <a:gd name="connsiteX7" fmla="*/ 4126895 w 6618691"/>
                <a:gd name="connsiteY7" fmla="*/ 93010 h 1260154"/>
                <a:gd name="connsiteX8" fmla="*/ 4715888 w 6618691"/>
                <a:gd name="connsiteY8" fmla="*/ 20146 h 1260154"/>
                <a:gd name="connsiteX9" fmla="*/ 5193446 w 6618691"/>
                <a:gd name="connsiteY9" fmla="*/ 447325 h 1260154"/>
                <a:gd name="connsiteX10" fmla="*/ 5730519 w 6618691"/>
                <a:gd name="connsiteY10" fmla="*/ 988235 h 1260154"/>
                <a:gd name="connsiteX11" fmla="*/ 6618691 w 6618691"/>
                <a:gd name="connsiteY11" fmla="*/ 1170940 h 1260154"/>
                <a:gd name="connsiteX0" fmla="*/ 0 w 6618691"/>
                <a:gd name="connsiteY0" fmla="*/ 1250272 h 1263618"/>
                <a:gd name="connsiteX1" fmla="*/ 521399 w 6618691"/>
                <a:gd name="connsiteY1" fmla="*/ 1179017 h 1263618"/>
                <a:gd name="connsiteX2" fmla="*/ 915134 w 6618691"/>
                <a:gd name="connsiteY2" fmla="*/ 804163 h 1263618"/>
                <a:gd name="connsiteX3" fmla="*/ 1260235 w 6618691"/>
                <a:gd name="connsiteY3" fmla="*/ 551300 h 1263618"/>
                <a:gd name="connsiteX4" fmla="*/ 1627749 w 6618691"/>
                <a:gd name="connsiteY4" fmla="*/ 448737 h 1263618"/>
                <a:gd name="connsiteX5" fmla="*/ 2473960 w 6618691"/>
                <a:gd name="connsiteY5" fmla="*/ 357209 h 1263618"/>
                <a:gd name="connsiteX6" fmla="*/ 3182895 w 6618691"/>
                <a:gd name="connsiteY6" fmla="*/ 305159 h 1263618"/>
                <a:gd name="connsiteX7" fmla="*/ 4126895 w 6618691"/>
                <a:gd name="connsiteY7" fmla="*/ 96474 h 1263618"/>
                <a:gd name="connsiteX8" fmla="*/ 4715888 w 6618691"/>
                <a:gd name="connsiteY8" fmla="*/ 23610 h 1263618"/>
                <a:gd name="connsiteX9" fmla="*/ 5184437 w 6618691"/>
                <a:gd name="connsiteY9" fmla="*/ 500338 h 1263618"/>
                <a:gd name="connsiteX10" fmla="*/ 5730519 w 6618691"/>
                <a:gd name="connsiteY10" fmla="*/ 991699 h 1263618"/>
                <a:gd name="connsiteX11" fmla="*/ 6618691 w 6618691"/>
                <a:gd name="connsiteY11" fmla="*/ 1174404 h 1263618"/>
                <a:gd name="connsiteX0" fmla="*/ 0 w 6618691"/>
                <a:gd name="connsiteY0" fmla="*/ 1248679 h 1262025"/>
                <a:gd name="connsiteX1" fmla="*/ 521399 w 6618691"/>
                <a:gd name="connsiteY1" fmla="*/ 1177424 h 1262025"/>
                <a:gd name="connsiteX2" fmla="*/ 915134 w 6618691"/>
                <a:gd name="connsiteY2" fmla="*/ 802570 h 1262025"/>
                <a:gd name="connsiteX3" fmla="*/ 1260235 w 6618691"/>
                <a:gd name="connsiteY3" fmla="*/ 549707 h 1262025"/>
                <a:gd name="connsiteX4" fmla="*/ 1627749 w 6618691"/>
                <a:gd name="connsiteY4" fmla="*/ 447144 h 1262025"/>
                <a:gd name="connsiteX5" fmla="*/ 2473960 w 6618691"/>
                <a:gd name="connsiteY5" fmla="*/ 355616 h 1262025"/>
                <a:gd name="connsiteX6" fmla="*/ 3182895 w 6618691"/>
                <a:gd name="connsiteY6" fmla="*/ 231496 h 1262025"/>
                <a:gd name="connsiteX7" fmla="*/ 4126895 w 6618691"/>
                <a:gd name="connsiteY7" fmla="*/ 94881 h 1262025"/>
                <a:gd name="connsiteX8" fmla="*/ 4715888 w 6618691"/>
                <a:gd name="connsiteY8" fmla="*/ 22017 h 1262025"/>
                <a:gd name="connsiteX9" fmla="*/ 5184437 w 6618691"/>
                <a:gd name="connsiteY9" fmla="*/ 498745 h 1262025"/>
                <a:gd name="connsiteX10" fmla="*/ 5730519 w 6618691"/>
                <a:gd name="connsiteY10" fmla="*/ 990106 h 1262025"/>
                <a:gd name="connsiteX11" fmla="*/ 6618691 w 6618691"/>
                <a:gd name="connsiteY11" fmla="*/ 1172811 h 1262025"/>
                <a:gd name="connsiteX0" fmla="*/ 0 w 6618691"/>
                <a:gd name="connsiteY0" fmla="*/ 1255087 h 1268433"/>
                <a:gd name="connsiteX1" fmla="*/ 521399 w 6618691"/>
                <a:gd name="connsiteY1" fmla="*/ 1183832 h 1268433"/>
                <a:gd name="connsiteX2" fmla="*/ 915134 w 6618691"/>
                <a:gd name="connsiteY2" fmla="*/ 808978 h 1268433"/>
                <a:gd name="connsiteX3" fmla="*/ 1260235 w 6618691"/>
                <a:gd name="connsiteY3" fmla="*/ 556115 h 1268433"/>
                <a:gd name="connsiteX4" fmla="*/ 1627749 w 6618691"/>
                <a:gd name="connsiteY4" fmla="*/ 453552 h 1268433"/>
                <a:gd name="connsiteX5" fmla="*/ 2473960 w 6618691"/>
                <a:gd name="connsiteY5" fmla="*/ 362024 h 1268433"/>
                <a:gd name="connsiteX6" fmla="*/ 3182895 w 6618691"/>
                <a:gd name="connsiteY6" fmla="*/ 237904 h 1268433"/>
                <a:gd name="connsiteX7" fmla="*/ 4126895 w 6618691"/>
                <a:gd name="connsiteY7" fmla="*/ 74263 h 1268433"/>
                <a:gd name="connsiteX8" fmla="*/ 4715888 w 6618691"/>
                <a:gd name="connsiteY8" fmla="*/ 28425 h 1268433"/>
                <a:gd name="connsiteX9" fmla="*/ 5184437 w 6618691"/>
                <a:gd name="connsiteY9" fmla="*/ 505153 h 1268433"/>
                <a:gd name="connsiteX10" fmla="*/ 5730519 w 6618691"/>
                <a:gd name="connsiteY10" fmla="*/ 996514 h 1268433"/>
                <a:gd name="connsiteX11" fmla="*/ 6618691 w 6618691"/>
                <a:gd name="connsiteY11" fmla="*/ 1179219 h 1268433"/>
                <a:gd name="connsiteX0" fmla="*/ 0 w 6618691"/>
                <a:gd name="connsiteY0" fmla="*/ 1377447 h 1390793"/>
                <a:gd name="connsiteX1" fmla="*/ 521399 w 6618691"/>
                <a:gd name="connsiteY1" fmla="*/ 1306192 h 1390793"/>
                <a:gd name="connsiteX2" fmla="*/ 915134 w 6618691"/>
                <a:gd name="connsiteY2" fmla="*/ 931338 h 1390793"/>
                <a:gd name="connsiteX3" fmla="*/ 1260235 w 6618691"/>
                <a:gd name="connsiteY3" fmla="*/ 678475 h 1390793"/>
                <a:gd name="connsiteX4" fmla="*/ 1627749 w 6618691"/>
                <a:gd name="connsiteY4" fmla="*/ 575912 h 1390793"/>
                <a:gd name="connsiteX5" fmla="*/ 2473960 w 6618691"/>
                <a:gd name="connsiteY5" fmla="*/ 484384 h 1390793"/>
                <a:gd name="connsiteX6" fmla="*/ 3182895 w 6618691"/>
                <a:gd name="connsiteY6" fmla="*/ 360264 h 1390793"/>
                <a:gd name="connsiteX7" fmla="*/ 4126895 w 6618691"/>
                <a:gd name="connsiteY7" fmla="*/ 196623 h 1390793"/>
                <a:gd name="connsiteX8" fmla="*/ 4738410 w 6618691"/>
                <a:gd name="connsiteY8" fmla="*/ 15652 h 1390793"/>
                <a:gd name="connsiteX9" fmla="*/ 5184437 w 6618691"/>
                <a:gd name="connsiteY9" fmla="*/ 627513 h 1390793"/>
                <a:gd name="connsiteX10" fmla="*/ 5730519 w 6618691"/>
                <a:gd name="connsiteY10" fmla="*/ 1118874 h 1390793"/>
                <a:gd name="connsiteX11" fmla="*/ 6618691 w 6618691"/>
                <a:gd name="connsiteY11" fmla="*/ 1301579 h 1390793"/>
                <a:gd name="connsiteX0" fmla="*/ 0 w 6618691"/>
                <a:gd name="connsiteY0" fmla="*/ 1377447 h 1390793"/>
                <a:gd name="connsiteX1" fmla="*/ 521399 w 6618691"/>
                <a:gd name="connsiteY1" fmla="*/ 1306192 h 1390793"/>
                <a:gd name="connsiteX2" fmla="*/ 915134 w 6618691"/>
                <a:gd name="connsiteY2" fmla="*/ 931338 h 1390793"/>
                <a:gd name="connsiteX3" fmla="*/ 1260235 w 6618691"/>
                <a:gd name="connsiteY3" fmla="*/ 678475 h 1390793"/>
                <a:gd name="connsiteX4" fmla="*/ 1627749 w 6618691"/>
                <a:gd name="connsiteY4" fmla="*/ 575912 h 1390793"/>
                <a:gd name="connsiteX5" fmla="*/ 2473960 w 6618691"/>
                <a:gd name="connsiteY5" fmla="*/ 421322 h 1390793"/>
                <a:gd name="connsiteX6" fmla="*/ 3182895 w 6618691"/>
                <a:gd name="connsiteY6" fmla="*/ 360264 h 1390793"/>
                <a:gd name="connsiteX7" fmla="*/ 4126895 w 6618691"/>
                <a:gd name="connsiteY7" fmla="*/ 196623 h 1390793"/>
                <a:gd name="connsiteX8" fmla="*/ 4738410 w 6618691"/>
                <a:gd name="connsiteY8" fmla="*/ 15652 h 1390793"/>
                <a:gd name="connsiteX9" fmla="*/ 5184437 w 6618691"/>
                <a:gd name="connsiteY9" fmla="*/ 627513 h 1390793"/>
                <a:gd name="connsiteX10" fmla="*/ 5730519 w 6618691"/>
                <a:gd name="connsiteY10" fmla="*/ 1118874 h 1390793"/>
                <a:gd name="connsiteX11" fmla="*/ 6618691 w 6618691"/>
                <a:gd name="connsiteY11" fmla="*/ 1301579 h 1390793"/>
                <a:gd name="connsiteX0" fmla="*/ 0 w 6618691"/>
                <a:gd name="connsiteY0" fmla="*/ 1377145 h 1390491"/>
                <a:gd name="connsiteX1" fmla="*/ 521399 w 6618691"/>
                <a:gd name="connsiteY1" fmla="*/ 1305890 h 1390491"/>
                <a:gd name="connsiteX2" fmla="*/ 915134 w 6618691"/>
                <a:gd name="connsiteY2" fmla="*/ 931036 h 1390491"/>
                <a:gd name="connsiteX3" fmla="*/ 1260235 w 6618691"/>
                <a:gd name="connsiteY3" fmla="*/ 678173 h 1390491"/>
                <a:gd name="connsiteX4" fmla="*/ 1627749 w 6618691"/>
                <a:gd name="connsiteY4" fmla="*/ 575610 h 1390491"/>
                <a:gd name="connsiteX5" fmla="*/ 2473960 w 6618691"/>
                <a:gd name="connsiteY5" fmla="*/ 421020 h 1390491"/>
                <a:gd name="connsiteX6" fmla="*/ 3182895 w 6618691"/>
                <a:gd name="connsiteY6" fmla="*/ 328431 h 1390491"/>
                <a:gd name="connsiteX7" fmla="*/ 4126895 w 6618691"/>
                <a:gd name="connsiteY7" fmla="*/ 196321 h 1390491"/>
                <a:gd name="connsiteX8" fmla="*/ 4738410 w 6618691"/>
                <a:gd name="connsiteY8" fmla="*/ 15350 h 1390491"/>
                <a:gd name="connsiteX9" fmla="*/ 5184437 w 6618691"/>
                <a:gd name="connsiteY9" fmla="*/ 627211 h 1390491"/>
                <a:gd name="connsiteX10" fmla="*/ 5730519 w 6618691"/>
                <a:gd name="connsiteY10" fmla="*/ 1118572 h 1390491"/>
                <a:gd name="connsiteX11" fmla="*/ 6618691 w 6618691"/>
                <a:gd name="connsiteY11" fmla="*/ 1301277 h 1390491"/>
                <a:gd name="connsiteX0" fmla="*/ 0 w 6618691"/>
                <a:gd name="connsiteY0" fmla="*/ 1377145 h 1390491"/>
                <a:gd name="connsiteX1" fmla="*/ 521399 w 6618691"/>
                <a:gd name="connsiteY1" fmla="*/ 1305890 h 1390491"/>
                <a:gd name="connsiteX2" fmla="*/ 915134 w 6618691"/>
                <a:gd name="connsiteY2" fmla="*/ 931036 h 1390491"/>
                <a:gd name="connsiteX3" fmla="*/ 1260235 w 6618691"/>
                <a:gd name="connsiteY3" fmla="*/ 678173 h 1390491"/>
                <a:gd name="connsiteX4" fmla="*/ 1893510 w 6618691"/>
                <a:gd name="connsiteY4" fmla="*/ 503539 h 1390491"/>
                <a:gd name="connsiteX5" fmla="*/ 2473960 w 6618691"/>
                <a:gd name="connsiteY5" fmla="*/ 421020 h 1390491"/>
                <a:gd name="connsiteX6" fmla="*/ 3182895 w 6618691"/>
                <a:gd name="connsiteY6" fmla="*/ 328431 h 1390491"/>
                <a:gd name="connsiteX7" fmla="*/ 4126895 w 6618691"/>
                <a:gd name="connsiteY7" fmla="*/ 196321 h 1390491"/>
                <a:gd name="connsiteX8" fmla="*/ 4738410 w 6618691"/>
                <a:gd name="connsiteY8" fmla="*/ 15350 h 1390491"/>
                <a:gd name="connsiteX9" fmla="*/ 5184437 w 6618691"/>
                <a:gd name="connsiteY9" fmla="*/ 627211 h 1390491"/>
                <a:gd name="connsiteX10" fmla="*/ 5730519 w 6618691"/>
                <a:gd name="connsiteY10" fmla="*/ 1118572 h 1390491"/>
                <a:gd name="connsiteX11" fmla="*/ 6618691 w 6618691"/>
                <a:gd name="connsiteY11" fmla="*/ 1301277 h 1390491"/>
                <a:gd name="connsiteX0" fmla="*/ 0 w 6618691"/>
                <a:gd name="connsiteY0" fmla="*/ 1191152 h 1204498"/>
                <a:gd name="connsiteX1" fmla="*/ 521399 w 6618691"/>
                <a:gd name="connsiteY1" fmla="*/ 1119897 h 1204498"/>
                <a:gd name="connsiteX2" fmla="*/ 915134 w 6618691"/>
                <a:gd name="connsiteY2" fmla="*/ 745043 h 1204498"/>
                <a:gd name="connsiteX3" fmla="*/ 1260235 w 6618691"/>
                <a:gd name="connsiteY3" fmla="*/ 492180 h 1204498"/>
                <a:gd name="connsiteX4" fmla="*/ 1893510 w 6618691"/>
                <a:gd name="connsiteY4" fmla="*/ 317546 h 1204498"/>
                <a:gd name="connsiteX5" fmla="*/ 2473960 w 6618691"/>
                <a:gd name="connsiteY5" fmla="*/ 235027 h 1204498"/>
                <a:gd name="connsiteX6" fmla="*/ 3182895 w 6618691"/>
                <a:gd name="connsiteY6" fmla="*/ 142438 h 1204498"/>
                <a:gd name="connsiteX7" fmla="*/ 4126895 w 6618691"/>
                <a:gd name="connsiteY7" fmla="*/ 10328 h 1204498"/>
                <a:gd name="connsiteX8" fmla="*/ 5184437 w 6618691"/>
                <a:gd name="connsiteY8" fmla="*/ 441218 h 1204498"/>
                <a:gd name="connsiteX9" fmla="*/ 5730519 w 6618691"/>
                <a:gd name="connsiteY9" fmla="*/ 932579 h 1204498"/>
                <a:gd name="connsiteX10" fmla="*/ 6618691 w 6618691"/>
                <a:gd name="connsiteY10" fmla="*/ 1115284 h 1204498"/>
                <a:gd name="connsiteX0" fmla="*/ 0 w 6618691"/>
                <a:gd name="connsiteY0" fmla="*/ 1048714 h 1062060"/>
                <a:gd name="connsiteX1" fmla="*/ 521399 w 6618691"/>
                <a:gd name="connsiteY1" fmla="*/ 977459 h 1062060"/>
                <a:gd name="connsiteX2" fmla="*/ 915134 w 6618691"/>
                <a:gd name="connsiteY2" fmla="*/ 602605 h 1062060"/>
                <a:gd name="connsiteX3" fmla="*/ 1260235 w 6618691"/>
                <a:gd name="connsiteY3" fmla="*/ 349742 h 1062060"/>
                <a:gd name="connsiteX4" fmla="*/ 1893510 w 6618691"/>
                <a:gd name="connsiteY4" fmla="*/ 175108 h 1062060"/>
                <a:gd name="connsiteX5" fmla="*/ 2473960 w 6618691"/>
                <a:gd name="connsiteY5" fmla="*/ 92589 h 1062060"/>
                <a:gd name="connsiteX6" fmla="*/ 3182895 w 6618691"/>
                <a:gd name="connsiteY6" fmla="*/ 0 h 1062060"/>
                <a:gd name="connsiteX7" fmla="*/ 5184437 w 6618691"/>
                <a:gd name="connsiteY7" fmla="*/ 298780 h 1062060"/>
                <a:gd name="connsiteX8" fmla="*/ 5730519 w 6618691"/>
                <a:gd name="connsiteY8" fmla="*/ 790141 h 1062060"/>
                <a:gd name="connsiteX9" fmla="*/ 6618691 w 6618691"/>
                <a:gd name="connsiteY9" fmla="*/ 972846 h 1062060"/>
                <a:gd name="connsiteX0" fmla="*/ 0 w 6618691"/>
                <a:gd name="connsiteY0" fmla="*/ 956125 h 969471"/>
                <a:gd name="connsiteX1" fmla="*/ 521399 w 6618691"/>
                <a:gd name="connsiteY1" fmla="*/ 884870 h 969471"/>
                <a:gd name="connsiteX2" fmla="*/ 915134 w 6618691"/>
                <a:gd name="connsiteY2" fmla="*/ 510016 h 969471"/>
                <a:gd name="connsiteX3" fmla="*/ 1260235 w 6618691"/>
                <a:gd name="connsiteY3" fmla="*/ 257153 h 969471"/>
                <a:gd name="connsiteX4" fmla="*/ 1893510 w 6618691"/>
                <a:gd name="connsiteY4" fmla="*/ 82519 h 969471"/>
                <a:gd name="connsiteX5" fmla="*/ 2473960 w 6618691"/>
                <a:gd name="connsiteY5" fmla="*/ 0 h 969471"/>
                <a:gd name="connsiteX6" fmla="*/ 5184437 w 6618691"/>
                <a:gd name="connsiteY6" fmla="*/ 206191 h 969471"/>
                <a:gd name="connsiteX7" fmla="*/ 5730519 w 6618691"/>
                <a:gd name="connsiteY7" fmla="*/ 697552 h 969471"/>
                <a:gd name="connsiteX8" fmla="*/ 6618691 w 6618691"/>
                <a:gd name="connsiteY8" fmla="*/ 880257 h 969471"/>
                <a:gd name="connsiteX0" fmla="*/ 0 w 6618691"/>
                <a:gd name="connsiteY0" fmla="*/ 874980 h 888326"/>
                <a:gd name="connsiteX1" fmla="*/ 521399 w 6618691"/>
                <a:gd name="connsiteY1" fmla="*/ 803725 h 888326"/>
                <a:gd name="connsiteX2" fmla="*/ 915134 w 6618691"/>
                <a:gd name="connsiteY2" fmla="*/ 428871 h 888326"/>
                <a:gd name="connsiteX3" fmla="*/ 1260235 w 6618691"/>
                <a:gd name="connsiteY3" fmla="*/ 176008 h 888326"/>
                <a:gd name="connsiteX4" fmla="*/ 1893510 w 6618691"/>
                <a:gd name="connsiteY4" fmla="*/ 1374 h 888326"/>
                <a:gd name="connsiteX5" fmla="*/ 5184437 w 6618691"/>
                <a:gd name="connsiteY5" fmla="*/ 125046 h 888326"/>
                <a:gd name="connsiteX6" fmla="*/ 5730519 w 6618691"/>
                <a:gd name="connsiteY6" fmla="*/ 616407 h 888326"/>
                <a:gd name="connsiteX7" fmla="*/ 6618691 w 6618691"/>
                <a:gd name="connsiteY7" fmla="*/ 799112 h 888326"/>
                <a:gd name="connsiteX0" fmla="*/ 0 w 6618691"/>
                <a:gd name="connsiteY0" fmla="*/ 780868 h 794214"/>
                <a:gd name="connsiteX1" fmla="*/ 521399 w 6618691"/>
                <a:gd name="connsiteY1" fmla="*/ 709613 h 794214"/>
                <a:gd name="connsiteX2" fmla="*/ 915134 w 6618691"/>
                <a:gd name="connsiteY2" fmla="*/ 334759 h 794214"/>
                <a:gd name="connsiteX3" fmla="*/ 1260235 w 6618691"/>
                <a:gd name="connsiteY3" fmla="*/ 81896 h 794214"/>
                <a:gd name="connsiteX4" fmla="*/ 5184437 w 6618691"/>
                <a:gd name="connsiteY4" fmla="*/ 30934 h 794214"/>
                <a:gd name="connsiteX5" fmla="*/ 5730519 w 6618691"/>
                <a:gd name="connsiteY5" fmla="*/ 522295 h 794214"/>
                <a:gd name="connsiteX6" fmla="*/ 6618691 w 6618691"/>
                <a:gd name="connsiteY6" fmla="*/ 705000 h 794214"/>
                <a:gd name="connsiteX0" fmla="*/ 0 w 6618691"/>
                <a:gd name="connsiteY0" fmla="*/ 752919 h 766265"/>
                <a:gd name="connsiteX1" fmla="*/ 521399 w 6618691"/>
                <a:gd name="connsiteY1" fmla="*/ 681664 h 766265"/>
                <a:gd name="connsiteX2" fmla="*/ 915134 w 6618691"/>
                <a:gd name="connsiteY2" fmla="*/ 306810 h 766265"/>
                <a:gd name="connsiteX3" fmla="*/ 5184437 w 6618691"/>
                <a:gd name="connsiteY3" fmla="*/ 2985 h 766265"/>
                <a:gd name="connsiteX4" fmla="*/ 5730519 w 6618691"/>
                <a:gd name="connsiteY4" fmla="*/ 494346 h 766265"/>
                <a:gd name="connsiteX5" fmla="*/ 6618691 w 6618691"/>
                <a:gd name="connsiteY5" fmla="*/ 677051 h 766265"/>
                <a:gd name="connsiteX0" fmla="*/ 0 w 6618691"/>
                <a:gd name="connsiteY0" fmla="*/ 752919 h 752919"/>
                <a:gd name="connsiteX1" fmla="*/ 915134 w 6618691"/>
                <a:gd name="connsiteY1" fmla="*/ 306810 h 752919"/>
                <a:gd name="connsiteX2" fmla="*/ 5184437 w 6618691"/>
                <a:gd name="connsiteY2" fmla="*/ 2985 h 752919"/>
                <a:gd name="connsiteX3" fmla="*/ 5730519 w 6618691"/>
                <a:gd name="connsiteY3" fmla="*/ 494346 h 752919"/>
                <a:gd name="connsiteX4" fmla="*/ 6618691 w 6618691"/>
                <a:gd name="connsiteY4" fmla="*/ 677051 h 752919"/>
                <a:gd name="connsiteX0" fmla="*/ 0 w 6618691"/>
                <a:gd name="connsiteY0" fmla="*/ 752919 h 752919"/>
                <a:gd name="connsiteX1" fmla="*/ 915134 w 6618691"/>
                <a:gd name="connsiteY1" fmla="*/ 306810 h 752919"/>
                <a:gd name="connsiteX2" fmla="*/ 5184437 w 6618691"/>
                <a:gd name="connsiteY2" fmla="*/ 2985 h 752919"/>
                <a:gd name="connsiteX3" fmla="*/ 6618691 w 6618691"/>
                <a:gd name="connsiteY3" fmla="*/ 677051 h 752919"/>
                <a:gd name="connsiteX0" fmla="*/ 0 w 6618691"/>
                <a:gd name="connsiteY0" fmla="*/ 797679 h 797679"/>
                <a:gd name="connsiteX1" fmla="*/ 915134 w 6618691"/>
                <a:gd name="connsiteY1" fmla="*/ 351570 h 797679"/>
                <a:gd name="connsiteX2" fmla="*/ 5472721 w 6618691"/>
                <a:gd name="connsiteY2" fmla="*/ 2701 h 797679"/>
                <a:gd name="connsiteX3" fmla="*/ 6618691 w 6618691"/>
                <a:gd name="connsiteY3" fmla="*/ 721811 h 797679"/>
                <a:gd name="connsiteX0" fmla="*/ 0 w 6618691"/>
                <a:gd name="connsiteY0" fmla="*/ 805053 h 805053"/>
                <a:gd name="connsiteX1" fmla="*/ 982700 w 6618691"/>
                <a:gd name="connsiteY1" fmla="*/ 340926 h 805053"/>
                <a:gd name="connsiteX2" fmla="*/ 5472721 w 6618691"/>
                <a:gd name="connsiteY2" fmla="*/ 10075 h 805053"/>
                <a:gd name="connsiteX3" fmla="*/ 6618691 w 6618691"/>
                <a:gd name="connsiteY3" fmla="*/ 729185 h 805053"/>
                <a:gd name="connsiteX0" fmla="*/ 0 w 6618691"/>
                <a:gd name="connsiteY0" fmla="*/ 807638 h 807638"/>
                <a:gd name="connsiteX1" fmla="*/ 1415126 w 6618691"/>
                <a:gd name="connsiteY1" fmla="*/ 311980 h 807638"/>
                <a:gd name="connsiteX2" fmla="*/ 5472721 w 6618691"/>
                <a:gd name="connsiteY2" fmla="*/ 12660 h 807638"/>
                <a:gd name="connsiteX3" fmla="*/ 6618691 w 6618691"/>
                <a:gd name="connsiteY3" fmla="*/ 731770 h 807638"/>
                <a:gd name="connsiteX0" fmla="*/ 0 w 6618691"/>
                <a:gd name="connsiteY0" fmla="*/ 807027 h 807027"/>
                <a:gd name="connsiteX1" fmla="*/ 698262 w 6618691"/>
                <a:gd name="connsiteY1" fmla="*/ 712409 h 807027"/>
                <a:gd name="connsiteX2" fmla="*/ 1415126 w 6618691"/>
                <a:gd name="connsiteY2" fmla="*/ 311369 h 807027"/>
                <a:gd name="connsiteX3" fmla="*/ 5472721 w 6618691"/>
                <a:gd name="connsiteY3" fmla="*/ 12049 h 807027"/>
                <a:gd name="connsiteX4" fmla="*/ 6618691 w 6618691"/>
                <a:gd name="connsiteY4" fmla="*/ 731159 h 807027"/>
                <a:gd name="connsiteX0" fmla="*/ 0 w 6618691"/>
                <a:gd name="connsiteY0" fmla="*/ 805955 h 805955"/>
                <a:gd name="connsiteX1" fmla="*/ 698262 w 6618691"/>
                <a:gd name="connsiteY1" fmla="*/ 711337 h 805955"/>
                <a:gd name="connsiteX2" fmla="*/ 1415126 w 6618691"/>
                <a:gd name="connsiteY2" fmla="*/ 310297 h 805955"/>
                <a:gd name="connsiteX3" fmla="*/ 5472721 w 6618691"/>
                <a:gd name="connsiteY3" fmla="*/ 10977 h 805955"/>
                <a:gd name="connsiteX4" fmla="*/ 6618691 w 6618691"/>
                <a:gd name="connsiteY4" fmla="*/ 730087 h 805955"/>
                <a:gd name="connsiteX0" fmla="*/ 0 w 6618691"/>
                <a:gd name="connsiteY0" fmla="*/ 820114 h 820114"/>
                <a:gd name="connsiteX1" fmla="*/ 698262 w 6618691"/>
                <a:gd name="connsiteY1" fmla="*/ 725496 h 820114"/>
                <a:gd name="connsiteX2" fmla="*/ 1415126 w 6618691"/>
                <a:gd name="connsiteY2" fmla="*/ 324456 h 820114"/>
                <a:gd name="connsiteX3" fmla="*/ 5342092 w 6618691"/>
                <a:gd name="connsiteY3" fmla="*/ 11623 h 820114"/>
                <a:gd name="connsiteX4" fmla="*/ 6618691 w 6618691"/>
                <a:gd name="connsiteY4" fmla="*/ 744246 h 820114"/>
                <a:gd name="connsiteX0" fmla="*/ 0 w 6618691"/>
                <a:gd name="connsiteY0" fmla="*/ 810451 h 810451"/>
                <a:gd name="connsiteX1" fmla="*/ 698262 w 6618691"/>
                <a:gd name="connsiteY1" fmla="*/ 715833 h 810451"/>
                <a:gd name="connsiteX2" fmla="*/ 1415126 w 6618691"/>
                <a:gd name="connsiteY2" fmla="*/ 314793 h 810451"/>
                <a:gd name="connsiteX3" fmla="*/ 5342092 w 6618691"/>
                <a:gd name="connsiteY3" fmla="*/ 1960 h 810451"/>
                <a:gd name="connsiteX4" fmla="*/ 6618691 w 6618691"/>
                <a:gd name="connsiteY4" fmla="*/ 734583 h 810451"/>
                <a:gd name="connsiteX0" fmla="*/ 0 w 6618691"/>
                <a:gd name="connsiteY0" fmla="*/ 816453 h 816453"/>
                <a:gd name="connsiteX1" fmla="*/ 698262 w 6618691"/>
                <a:gd name="connsiteY1" fmla="*/ 721835 h 816453"/>
                <a:gd name="connsiteX2" fmla="*/ 1415126 w 6618691"/>
                <a:gd name="connsiteY2" fmla="*/ 320795 h 816453"/>
                <a:gd name="connsiteX3" fmla="*/ 5342092 w 6618691"/>
                <a:gd name="connsiteY3" fmla="*/ 7962 h 816453"/>
                <a:gd name="connsiteX4" fmla="*/ 5923405 w 6618691"/>
                <a:gd name="connsiteY4" fmla="*/ 654269 h 816453"/>
                <a:gd name="connsiteX5" fmla="*/ 6618691 w 6618691"/>
                <a:gd name="connsiteY5" fmla="*/ 740585 h 816453"/>
                <a:gd name="connsiteX0" fmla="*/ 0 w 6618691"/>
                <a:gd name="connsiteY0" fmla="*/ 817553 h 817553"/>
                <a:gd name="connsiteX1" fmla="*/ 698262 w 6618691"/>
                <a:gd name="connsiteY1" fmla="*/ 722935 h 817553"/>
                <a:gd name="connsiteX2" fmla="*/ 1415126 w 6618691"/>
                <a:gd name="connsiteY2" fmla="*/ 321895 h 817553"/>
                <a:gd name="connsiteX3" fmla="*/ 5342092 w 6618691"/>
                <a:gd name="connsiteY3" fmla="*/ 9062 h 817553"/>
                <a:gd name="connsiteX4" fmla="*/ 5923405 w 6618691"/>
                <a:gd name="connsiteY4" fmla="*/ 655369 h 817553"/>
                <a:gd name="connsiteX5" fmla="*/ 6618691 w 6618691"/>
                <a:gd name="connsiteY5" fmla="*/ 741685 h 81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8691" h="817553">
                  <a:moveTo>
                    <a:pt x="0" y="817553"/>
                  </a:moveTo>
                  <a:cubicBezTo>
                    <a:pt x="93855" y="770252"/>
                    <a:pt x="462408" y="805545"/>
                    <a:pt x="698262" y="722935"/>
                  </a:cubicBezTo>
                  <a:cubicBezTo>
                    <a:pt x="934116" y="640325"/>
                    <a:pt x="641154" y="440874"/>
                    <a:pt x="1415126" y="321895"/>
                  </a:cubicBezTo>
                  <a:cubicBezTo>
                    <a:pt x="2189098" y="202916"/>
                    <a:pt x="5077191" y="-51022"/>
                    <a:pt x="5342092" y="9062"/>
                  </a:cubicBezTo>
                  <a:cubicBezTo>
                    <a:pt x="5606993" y="69146"/>
                    <a:pt x="5710639" y="533265"/>
                    <a:pt x="5923405" y="655369"/>
                  </a:cubicBezTo>
                  <a:cubicBezTo>
                    <a:pt x="6136171" y="777473"/>
                    <a:pt x="6507315" y="667991"/>
                    <a:pt x="6618691" y="741685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756DF9-62A5-064D-C1CB-4399C58FCBF5}"/>
                </a:ext>
              </a:extLst>
            </p:cNvPr>
            <p:cNvCxnSpPr>
              <a:cxnSpLocks/>
            </p:cNvCxnSpPr>
            <p:nvPr/>
          </p:nvCxnSpPr>
          <p:spPr>
            <a:xfrm>
              <a:off x="3683123" y="1940840"/>
              <a:ext cx="442018" cy="3011153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0B43BC-16C5-A1E8-B0E2-F40A88474B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6012" y="1925086"/>
              <a:ext cx="459322" cy="3022603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DC2327-B49D-941A-8F06-20353C8489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0062" y="1954347"/>
              <a:ext cx="325124" cy="2970487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9F2C73-466E-BD53-EE32-6F970E9EA4E0}"/>
                </a:ext>
              </a:extLst>
            </p:cNvPr>
            <p:cNvCxnSpPr>
              <a:cxnSpLocks/>
            </p:cNvCxnSpPr>
            <p:nvPr/>
          </p:nvCxnSpPr>
          <p:spPr>
            <a:xfrm>
              <a:off x="6408389" y="1936535"/>
              <a:ext cx="439973" cy="2988299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4FF789-1EE9-D0E3-05A2-0ADDB0F6A501}"/>
                </a:ext>
              </a:extLst>
            </p:cNvPr>
            <p:cNvCxnSpPr>
              <a:cxnSpLocks/>
            </p:cNvCxnSpPr>
            <p:nvPr/>
          </p:nvCxnSpPr>
          <p:spPr>
            <a:xfrm>
              <a:off x="2647011" y="4936261"/>
              <a:ext cx="663534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37755A7-F8D9-9B20-B2C9-4DE26FE33A3C}"/>
                </a:ext>
              </a:extLst>
            </p:cNvPr>
            <p:cNvCxnSpPr>
              <a:cxnSpLocks/>
            </p:cNvCxnSpPr>
            <p:nvPr/>
          </p:nvCxnSpPr>
          <p:spPr>
            <a:xfrm>
              <a:off x="2647011" y="1936536"/>
              <a:ext cx="663534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0EB1086-9E32-A39F-8603-E6762E2EC7A1}"/>
                </a:ext>
              </a:extLst>
            </p:cNvPr>
            <p:cNvSpPr/>
            <p:nvPr/>
          </p:nvSpPr>
          <p:spPr>
            <a:xfrm>
              <a:off x="2647010" y="3065332"/>
              <a:ext cx="6618691" cy="1807965"/>
            </a:xfrm>
            <a:custGeom>
              <a:avLst/>
              <a:gdLst>
                <a:gd name="connsiteX0" fmla="*/ 0 w 6520437"/>
                <a:gd name="connsiteY0" fmla="*/ 1646928 h 1681660"/>
                <a:gd name="connsiteX1" fmla="*/ 375920 w 6520437"/>
                <a:gd name="connsiteY1" fmla="*/ 1626608 h 1681660"/>
                <a:gd name="connsiteX2" fmla="*/ 1168400 w 6520437"/>
                <a:gd name="connsiteY2" fmla="*/ 1128768 h 1681660"/>
                <a:gd name="connsiteX3" fmla="*/ 1016000 w 6520437"/>
                <a:gd name="connsiteY3" fmla="*/ 671568 h 1681660"/>
                <a:gd name="connsiteX4" fmla="*/ 1483360 w 6520437"/>
                <a:gd name="connsiteY4" fmla="*/ 427728 h 1681660"/>
                <a:gd name="connsiteX5" fmla="*/ 2062480 w 6520437"/>
                <a:gd name="connsiteY5" fmla="*/ 509008 h 1681660"/>
                <a:gd name="connsiteX6" fmla="*/ 3911600 w 6520437"/>
                <a:gd name="connsiteY6" fmla="*/ 448048 h 1681660"/>
                <a:gd name="connsiteX7" fmla="*/ 4805680 w 6520437"/>
                <a:gd name="connsiteY7" fmla="*/ 214368 h 1681660"/>
                <a:gd name="connsiteX8" fmla="*/ 5171440 w 6520437"/>
                <a:gd name="connsiteY8" fmla="*/ 1008 h 1681660"/>
                <a:gd name="connsiteX9" fmla="*/ 5588000 w 6520437"/>
                <a:gd name="connsiteY9" fmla="*/ 163568 h 1681660"/>
                <a:gd name="connsiteX10" fmla="*/ 5984240 w 6520437"/>
                <a:gd name="connsiteY10" fmla="*/ 763008 h 1681660"/>
                <a:gd name="connsiteX11" fmla="*/ 6136640 w 6520437"/>
                <a:gd name="connsiteY11" fmla="*/ 1067808 h 1681660"/>
                <a:gd name="connsiteX12" fmla="*/ 6492240 w 6520437"/>
                <a:gd name="connsiteY12" fmla="*/ 1636768 h 1681660"/>
                <a:gd name="connsiteX13" fmla="*/ 6471920 w 6520437"/>
                <a:gd name="connsiteY13" fmla="*/ 1525008 h 1681660"/>
                <a:gd name="connsiteX0" fmla="*/ 0 w 6550917"/>
                <a:gd name="connsiteY0" fmla="*/ 1738368 h 1749287"/>
                <a:gd name="connsiteX1" fmla="*/ 406400 w 6550917"/>
                <a:gd name="connsiteY1" fmla="*/ 1626608 h 1749287"/>
                <a:gd name="connsiteX2" fmla="*/ 1198880 w 6550917"/>
                <a:gd name="connsiteY2" fmla="*/ 1128768 h 1749287"/>
                <a:gd name="connsiteX3" fmla="*/ 1046480 w 6550917"/>
                <a:gd name="connsiteY3" fmla="*/ 671568 h 1749287"/>
                <a:gd name="connsiteX4" fmla="*/ 1513840 w 6550917"/>
                <a:gd name="connsiteY4" fmla="*/ 427728 h 1749287"/>
                <a:gd name="connsiteX5" fmla="*/ 2092960 w 6550917"/>
                <a:gd name="connsiteY5" fmla="*/ 509008 h 1749287"/>
                <a:gd name="connsiteX6" fmla="*/ 3942080 w 6550917"/>
                <a:gd name="connsiteY6" fmla="*/ 448048 h 1749287"/>
                <a:gd name="connsiteX7" fmla="*/ 4836160 w 6550917"/>
                <a:gd name="connsiteY7" fmla="*/ 214368 h 1749287"/>
                <a:gd name="connsiteX8" fmla="*/ 5201920 w 6550917"/>
                <a:gd name="connsiteY8" fmla="*/ 1008 h 1749287"/>
                <a:gd name="connsiteX9" fmla="*/ 5618480 w 6550917"/>
                <a:gd name="connsiteY9" fmla="*/ 163568 h 1749287"/>
                <a:gd name="connsiteX10" fmla="*/ 6014720 w 6550917"/>
                <a:gd name="connsiteY10" fmla="*/ 763008 h 1749287"/>
                <a:gd name="connsiteX11" fmla="*/ 6167120 w 6550917"/>
                <a:gd name="connsiteY11" fmla="*/ 1067808 h 1749287"/>
                <a:gd name="connsiteX12" fmla="*/ 6522720 w 6550917"/>
                <a:gd name="connsiteY12" fmla="*/ 1636768 h 1749287"/>
                <a:gd name="connsiteX13" fmla="*/ 6502400 w 6550917"/>
                <a:gd name="connsiteY13" fmla="*/ 1525008 h 1749287"/>
                <a:gd name="connsiteX0" fmla="*/ 0 w 6384253"/>
                <a:gd name="connsiteY0" fmla="*/ 1233871 h 1664686"/>
                <a:gd name="connsiteX1" fmla="*/ 239736 w 6384253"/>
                <a:gd name="connsiteY1" fmla="*/ 1626608 h 1664686"/>
                <a:gd name="connsiteX2" fmla="*/ 1032216 w 6384253"/>
                <a:gd name="connsiteY2" fmla="*/ 1128768 h 1664686"/>
                <a:gd name="connsiteX3" fmla="*/ 879816 w 6384253"/>
                <a:gd name="connsiteY3" fmla="*/ 671568 h 1664686"/>
                <a:gd name="connsiteX4" fmla="*/ 1347176 w 6384253"/>
                <a:gd name="connsiteY4" fmla="*/ 427728 h 1664686"/>
                <a:gd name="connsiteX5" fmla="*/ 1926296 w 6384253"/>
                <a:gd name="connsiteY5" fmla="*/ 509008 h 1664686"/>
                <a:gd name="connsiteX6" fmla="*/ 3775416 w 6384253"/>
                <a:gd name="connsiteY6" fmla="*/ 448048 h 1664686"/>
                <a:gd name="connsiteX7" fmla="*/ 4669496 w 6384253"/>
                <a:gd name="connsiteY7" fmla="*/ 214368 h 1664686"/>
                <a:gd name="connsiteX8" fmla="*/ 5035256 w 6384253"/>
                <a:gd name="connsiteY8" fmla="*/ 1008 h 1664686"/>
                <a:gd name="connsiteX9" fmla="*/ 5451816 w 6384253"/>
                <a:gd name="connsiteY9" fmla="*/ 163568 h 1664686"/>
                <a:gd name="connsiteX10" fmla="*/ 5848056 w 6384253"/>
                <a:gd name="connsiteY10" fmla="*/ 763008 h 1664686"/>
                <a:gd name="connsiteX11" fmla="*/ 6000456 w 6384253"/>
                <a:gd name="connsiteY11" fmla="*/ 1067808 h 1664686"/>
                <a:gd name="connsiteX12" fmla="*/ 6356056 w 6384253"/>
                <a:gd name="connsiteY12" fmla="*/ 1636768 h 1664686"/>
                <a:gd name="connsiteX13" fmla="*/ 6335736 w 6384253"/>
                <a:gd name="connsiteY13" fmla="*/ 1525008 h 1664686"/>
                <a:gd name="connsiteX0" fmla="*/ 0 w 6519386"/>
                <a:gd name="connsiteY0" fmla="*/ 1760890 h 1769792"/>
                <a:gd name="connsiteX1" fmla="*/ 374869 w 6519386"/>
                <a:gd name="connsiteY1" fmla="*/ 1626608 h 1769792"/>
                <a:gd name="connsiteX2" fmla="*/ 1167349 w 6519386"/>
                <a:gd name="connsiteY2" fmla="*/ 1128768 h 1769792"/>
                <a:gd name="connsiteX3" fmla="*/ 1014949 w 6519386"/>
                <a:gd name="connsiteY3" fmla="*/ 671568 h 1769792"/>
                <a:gd name="connsiteX4" fmla="*/ 1482309 w 6519386"/>
                <a:gd name="connsiteY4" fmla="*/ 427728 h 1769792"/>
                <a:gd name="connsiteX5" fmla="*/ 2061429 w 6519386"/>
                <a:gd name="connsiteY5" fmla="*/ 509008 h 1769792"/>
                <a:gd name="connsiteX6" fmla="*/ 3910549 w 6519386"/>
                <a:gd name="connsiteY6" fmla="*/ 448048 h 1769792"/>
                <a:gd name="connsiteX7" fmla="*/ 4804629 w 6519386"/>
                <a:gd name="connsiteY7" fmla="*/ 214368 h 1769792"/>
                <a:gd name="connsiteX8" fmla="*/ 5170389 w 6519386"/>
                <a:gd name="connsiteY8" fmla="*/ 1008 h 1769792"/>
                <a:gd name="connsiteX9" fmla="*/ 5586949 w 6519386"/>
                <a:gd name="connsiteY9" fmla="*/ 163568 h 1769792"/>
                <a:gd name="connsiteX10" fmla="*/ 5983189 w 6519386"/>
                <a:gd name="connsiteY10" fmla="*/ 763008 h 1769792"/>
                <a:gd name="connsiteX11" fmla="*/ 6135589 w 6519386"/>
                <a:gd name="connsiteY11" fmla="*/ 1067808 h 1769792"/>
                <a:gd name="connsiteX12" fmla="*/ 6491189 w 6519386"/>
                <a:gd name="connsiteY12" fmla="*/ 1636768 h 1769792"/>
                <a:gd name="connsiteX13" fmla="*/ 6470869 w 6519386"/>
                <a:gd name="connsiteY13" fmla="*/ 1525008 h 1769792"/>
                <a:gd name="connsiteX0" fmla="*/ 0 w 6519386"/>
                <a:gd name="connsiteY0" fmla="*/ 1760890 h 1767880"/>
                <a:gd name="connsiteX1" fmla="*/ 424417 w 6519386"/>
                <a:gd name="connsiteY1" fmla="*/ 1599581 h 1767880"/>
                <a:gd name="connsiteX2" fmla="*/ 1167349 w 6519386"/>
                <a:gd name="connsiteY2" fmla="*/ 1128768 h 1767880"/>
                <a:gd name="connsiteX3" fmla="*/ 1014949 w 6519386"/>
                <a:gd name="connsiteY3" fmla="*/ 671568 h 1767880"/>
                <a:gd name="connsiteX4" fmla="*/ 1482309 w 6519386"/>
                <a:gd name="connsiteY4" fmla="*/ 427728 h 1767880"/>
                <a:gd name="connsiteX5" fmla="*/ 2061429 w 6519386"/>
                <a:gd name="connsiteY5" fmla="*/ 509008 h 1767880"/>
                <a:gd name="connsiteX6" fmla="*/ 3910549 w 6519386"/>
                <a:gd name="connsiteY6" fmla="*/ 448048 h 1767880"/>
                <a:gd name="connsiteX7" fmla="*/ 4804629 w 6519386"/>
                <a:gd name="connsiteY7" fmla="*/ 214368 h 1767880"/>
                <a:gd name="connsiteX8" fmla="*/ 5170389 w 6519386"/>
                <a:gd name="connsiteY8" fmla="*/ 1008 h 1767880"/>
                <a:gd name="connsiteX9" fmla="*/ 5586949 w 6519386"/>
                <a:gd name="connsiteY9" fmla="*/ 163568 h 1767880"/>
                <a:gd name="connsiteX10" fmla="*/ 5983189 w 6519386"/>
                <a:gd name="connsiteY10" fmla="*/ 763008 h 1767880"/>
                <a:gd name="connsiteX11" fmla="*/ 6135589 w 6519386"/>
                <a:gd name="connsiteY11" fmla="*/ 1067808 h 1767880"/>
                <a:gd name="connsiteX12" fmla="*/ 6491189 w 6519386"/>
                <a:gd name="connsiteY12" fmla="*/ 1636768 h 1767880"/>
                <a:gd name="connsiteX13" fmla="*/ 6470869 w 6519386"/>
                <a:gd name="connsiteY13" fmla="*/ 1525008 h 1767880"/>
                <a:gd name="connsiteX0" fmla="*/ 0 w 6519386"/>
                <a:gd name="connsiteY0" fmla="*/ 1760890 h 1771241"/>
                <a:gd name="connsiteX1" fmla="*/ 424417 w 6519386"/>
                <a:gd name="connsiteY1" fmla="*/ 1599581 h 1771241"/>
                <a:gd name="connsiteX2" fmla="*/ 1167349 w 6519386"/>
                <a:gd name="connsiteY2" fmla="*/ 1128768 h 1771241"/>
                <a:gd name="connsiteX3" fmla="*/ 1014949 w 6519386"/>
                <a:gd name="connsiteY3" fmla="*/ 671568 h 1771241"/>
                <a:gd name="connsiteX4" fmla="*/ 1482309 w 6519386"/>
                <a:gd name="connsiteY4" fmla="*/ 427728 h 1771241"/>
                <a:gd name="connsiteX5" fmla="*/ 2061429 w 6519386"/>
                <a:gd name="connsiteY5" fmla="*/ 509008 h 1771241"/>
                <a:gd name="connsiteX6" fmla="*/ 3910549 w 6519386"/>
                <a:gd name="connsiteY6" fmla="*/ 448048 h 1771241"/>
                <a:gd name="connsiteX7" fmla="*/ 4804629 w 6519386"/>
                <a:gd name="connsiteY7" fmla="*/ 214368 h 1771241"/>
                <a:gd name="connsiteX8" fmla="*/ 5170389 w 6519386"/>
                <a:gd name="connsiteY8" fmla="*/ 1008 h 1771241"/>
                <a:gd name="connsiteX9" fmla="*/ 5586949 w 6519386"/>
                <a:gd name="connsiteY9" fmla="*/ 163568 h 1771241"/>
                <a:gd name="connsiteX10" fmla="*/ 5983189 w 6519386"/>
                <a:gd name="connsiteY10" fmla="*/ 763008 h 1771241"/>
                <a:gd name="connsiteX11" fmla="*/ 6135589 w 6519386"/>
                <a:gd name="connsiteY11" fmla="*/ 1067808 h 1771241"/>
                <a:gd name="connsiteX12" fmla="*/ 6491189 w 6519386"/>
                <a:gd name="connsiteY12" fmla="*/ 1636768 h 1771241"/>
                <a:gd name="connsiteX13" fmla="*/ 6470869 w 6519386"/>
                <a:gd name="connsiteY13" fmla="*/ 1525008 h 1771241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014949 w 6519386"/>
                <a:gd name="connsiteY3" fmla="*/ 671568 h 1767535"/>
                <a:gd name="connsiteX4" fmla="*/ 1482309 w 6519386"/>
                <a:gd name="connsiteY4" fmla="*/ 427728 h 1767535"/>
                <a:gd name="connsiteX5" fmla="*/ 2061429 w 6519386"/>
                <a:gd name="connsiteY5" fmla="*/ 509008 h 1767535"/>
                <a:gd name="connsiteX6" fmla="*/ 3910549 w 6519386"/>
                <a:gd name="connsiteY6" fmla="*/ 448048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014949 w 6519386"/>
                <a:gd name="connsiteY3" fmla="*/ 671568 h 1767535"/>
                <a:gd name="connsiteX4" fmla="*/ 1482309 w 6519386"/>
                <a:gd name="connsiteY4" fmla="*/ 427728 h 1767535"/>
                <a:gd name="connsiteX5" fmla="*/ 2061429 w 6519386"/>
                <a:gd name="connsiteY5" fmla="*/ 509008 h 1767535"/>
                <a:gd name="connsiteX6" fmla="*/ 3910549 w 6519386"/>
                <a:gd name="connsiteY6" fmla="*/ 448048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163595 w 6519386"/>
                <a:gd name="connsiteY3" fmla="*/ 599497 h 1767535"/>
                <a:gd name="connsiteX4" fmla="*/ 1482309 w 6519386"/>
                <a:gd name="connsiteY4" fmla="*/ 427728 h 1767535"/>
                <a:gd name="connsiteX5" fmla="*/ 2061429 w 6519386"/>
                <a:gd name="connsiteY5" fmla="*/ 509008 h 1767535"/>
                <a:gd name="connsiteX6" fmla="*/ 3910549 w 6519386"/>
                <a:gd name="connsiteY6" fmla="*/ 448048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163595 w 6519386"/>
                <a:gd name="connsiteY3" fmla="*/ 599497 h 1767535"/>
                <a:gd name="connsiteX4" fmla="*/ 1482309 w 6519386"/>
                <a:gd name="connsiteY4" fmla="*/ 427728 h 1767535"/>
                <a:gd name="connsiteX5" fmla="*/ 2061429 w 6519386"/>
                <a:gd name="connsiteY5" fmla="*/ 509008 h 1767535"/>
                <a:gd name="connsiteX6" fmla="*/ 3910549 w 6519386"/>
                <a:gd name="connsiteY6" fmla="*/ 448048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163595 w 6519386"/>
                <a:gd name="connsiteY3" fmla="*/ 599497 h 1767535"/>
                <a:gd name="connsiteX4" fmla="*/ 1401229 w 6519386"/>
                <a:gd name="connsiteY4" fmla="*/ 301604 h 1767535"/>
                <a:gd name="connsiteX5" fmla="*/ 2061429 w 6519386"/>
                <a:gd name="connsiteY5" fmla="*/ 509008 h 1767535"/>
                <a:gd name="connsiteX6" fmla="*/ 3910549 w 6519386"/>
                <a:gd name="connsiteY6" fmla="*/ 448048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163595 w 6519386"/>
                <a:gd name="connsiteY3" fmla="*/ 599497 h 1767535"/>
                <a:gd name="connsiteX4" fmla="*/ 1401229 w 6519386"/>
                <a:gd name="connsiteY4" fmla="*/ 301604 h 1767535"/>
                <a:gd name="connsiteX5" fmla="*/ 2079447 w 6519386"/>
                <a:gd name="connsiteY5" fmla="*/ 405406 h 1767535"/>
                <a:gd name="connsiteX6" fmla="*/ 3910549 w 6519386"/>
                <a:gd name="connsiteY6" fmla="*/ 448048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163595 w 6519386"/>
                <a:gd name="connsiteY3" fmla="*/ 599497 h 1767535"/>
                <a:gd name="connsiteX4" fmla="*/ 1401229 w 6519386"/>
                <a:gd name="connsiteY4" fmla="*/ 301604 h 1767535"/>
                <a:gd name="connsiteX5" fmla="*/ 2079447 w 6519386"/>
                <a:gd name="connsiteY5" fmla="*/ 405406 h 1767535"/>
                <a:gd name="connsiteX6" fmla="*/ 3910549 w 6519386"/>
                <a:gd name="connsiteY6" fmla="*/ 448048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163595 w 6519386"/>
                <a:gd name="connsiteY3" fmla="*/ 599497 h 1767535"/>
                <a:gd name="connsiteX4" fmla="*/ 1401229 w 6519386"/>
                <a:gd name="connsiteY4" fmla="*/ 301604 h 1767535"/>
                <a:gd name="connsiteX5" fmla="*/ 2079447 w 6519386"/>
                <a:gd name="connsiteY5" fmla="*/ 405406 h 1767535"/>
                <a:gd name="connsiteX6" fmla="*/ 3739381 w 6519386"/>
                <a:gd name="connsiteY6" fmla="*/ 461561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163595 w 6519386"/>
                <a:gd name="connsiteY3" fmla="*/ 599497 h 1767535"/>
                <a:gd name="connsiteX4" fmla="*/ 1401229 w 6519386"/>
                <a:gd name="connsiteY4" fmla="*/ 301604 h 1767535"/>
                <a:gd name="connsiteX5" fmla="*/ 2079447 w 6519386"/>
                <a:gd name="connsiteY5" fmla="*/ 405406 h 1767535"/>
                <a:gd name="connsiteX6" fmla="*/ 3716858 w 6519386"/>
                <a:gd name="connsiteY6" fmla="*/ 403003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0890 h 1767535"/>
                <a:gd name="connsiteX1" fmla="*/ 424417 w 6519386"/>
                <a:gd name="connsiteY1" fmla="*/ 1599581 h 1767535"/>
                <a:gd name="connsiteX2" fmla="*/ 1005189 w 6519386"/>
                <a:gd name="connsiteY2" fmla="*/ 1169308 h 1767535"/>
                <a:gd name="connsiteX3" fmla="*/ 1163595 w 6519386"/>
                <a:gd name="connsiteY3" fmla="*/ 599497 h 1767535"/>
                <a:gd name="connsiteX4" fmla="*/ 1401229 w 6519386"/>
                <a:gd name="connsiteY4" fmla="*/ 301604 h 1767535"/>
                <a:gd name="connsiteX5" fmla="*/ 2079447 w 6519386"/>
                <a:gd name="connsiteY5" fmla="*/ 405406 h 1767535"/>
                <a:gd name="connsiteX6" fmla="*/ 3716858 w 6519386"/>
                <a:gd name="connsiteY6" fmla="*/ 403003 h 1767535"/>
                <a:gd name="connsiteX7" fmla="*/ 4804629 w 6519386"/>
                <a:gd name="connsiteY7" fmla="*/ 214368 h 1767535"/>
                <a:gd name="connsiteX8" fmla="*/ 5170389 w 6519386"/>
                <a:gd name="connsiteY8" fmla="*/ 1008 h 1767535"/>
                <a:gd name="connsiteX9" fmla="*/ 5586949 w 6519386"/>
                <a:gd name="connsiteY9" fmla="*/ 163568 h 1767535"/>
                <a:gd name="connsiteX10" fmla="*/ 5983189 w 6519386"/>
                <a:gd name="connsiteY10" fmla="*/ 763008 h 1767535"/>
                <a:gd name="connsiteX11" fmla="*/ 6135589 w 6519386"/>
                <a:gd name="connsiteY11" fmla="*/ 1067808 h 1767535"/>
                <a:gd name="connsiteX12" fmla="*/ 6491189 w 6519386"/>
                <a:gd name="connsiteY12" fmla="*/ 1636768 h 1767535"/>
                <a:gd name="connsiteX13" fmla="*/ 6470869 w 6519386"/>
                <a:gd name="connsiteY13" fmla="*/ 1525008 h 1767535"/>
                <a:gd name="connsiteX0" fmla="*/ 0 w 6519386"/>
                <a:gd name="connsiteY0" fmla="*/ 1764699 h 1771344"/>
                <a:gd name="connsiteX1" fmla="*/ 424417 w 6519386"/>
                <a:gd name="connsiteY1" fmla="*/ 1603390 h 1771344"/>
                <a:gd name="connsiteX2" fmla="*/ 1005189 w 6519386"/>
                <a:gd name="connsiteY2" fmla="*/ 1173117 h 1771344"/>
                <a:gd name="connsiteX3" fmla="*/ 1163595 w 6519386"/>
                <a:gd name="connsiteY3" fmla="*/ 603306 h 1771344"/>
                <a:gd name="connsiteX4" fmla="*/ 1401229 w 6519386"/>
                <a:gd name="connsiteY4" fmla="*/ 305413 h 1771344"/>
                <a:gd name="connsiteX5" fmla="*/ 2079447 w 6519386"/>
                <a:gd name="connsiteY5" fmla="*/ 409215 h 1771344"/>
                <a:gd name="connsiteX6" fmla="*/ 3716858 w 6519386"/>
                <a:gd name="connsiteY6" fmla="*/ 406812 h 1771344"/>
                <a:gd name="connsiteX7" fmla="*/ 4583912 w 6519386"/>
                <a:gd name="connsiteY7" fmla="*/ 303761 h 1771344"/>
                <a:gd name="connsiteX8" fmla="*/ 5170389 w 6519386"/>
                <a:gd name="connsiteY8" fmla="*/ 4817 h 1771344"/>
                <a:gd name="connsiteX9" fmla="*/ 5586949 w 6519386"/>
                <a:gd name="connsiteY9" fmla="*/ 167377 h 1771344"/>
                <a:gd name="connsiteX10" fmla="*/ 5983189 w 6519386"/>
                <a:gd name="connsiteY10" fmla="*/ 766817 h 1771344"/>
                <a:gd name="connsiteX11" fmla="*/ 6135589 w 6519386"/>
                <a:gd name="connsiteY11" fmla="*/ 1071617 h 1771344"/>
                <a:gd name="connsiteX12" fmla="*/ 6491189 w 6519386"/>
                <a:gd name="connsiteY12" fmla="*/ 1640577 h 1771344"/>
                <a:gd name="connsiteX13" fmla="*/ 6470869 w 6519386"/>
                <a:gd name="connsiteY13" fmla="*/ 1528817 h 1771344"/>
                <a:gd name="connsiteX0" fmla="*/ 0 w 6519386"/>
                <a:gd name="connsiteY0" fmla="*/ 1764699 h 1771344"/>
                <a:gd name="connsiteX1" fmla="*/ 424417 w 6519386"/>
                <a:gd name="connsiteY1" fmla="*/ 1603390 h 1771344"/>
                <a:gd name="connsiteX2" fmla="*/ 1005189 w 6519386"/>
                <a:gd name="connsiteY2" fmla="*/ 1173117 h 1771344"/>
                <a:gd name="connsiteX3" fmla="*/ 1163595 w 6519386"/>
                <a:gd name="connsiteY3" fmla="*/ 603306 h 1771344"/>
                <a:gd name="connsiteX4" fmla="*/ 1401229 w 6519386"/>
                <a:gd name="connsiteY4" fmla="*/ 305413 h 1771344"/>
                <a:gd name="connsiteX5" fmla="*/ 2079447 w 6519386"/>
                <a:gd name="connsiteY5" fmla="*/ 409215 h 1771344"/>
                <a:gd name="connsiteX6" fmla="*/ 3716858 w 6519386"/>
                <a:gd name="connsiteY6" fmla="*/ 406812 h 1771344"/>
                <a:gd name="connsiteX7" fmla="*/ 4583912 w 6519386"/>
                <a:gd name="connsiteY7" fmla="*/ 303761 h 1771344"/>
                <a:gd name="connsiteX8" fmla="*/ 5170389 w 6519386"/>
                <a:gd name="connsiteY8" fmla="*/ 4817 h 1771344"/>
                <a:gd name="connsiteX9" fmla="*/ 5586949 w 6519386"/>
                <a:gd name="connsiteY9" fmla="*/ 167377 h 1771344"/>
                <a:gd name="connsiteX10" fmla="*/ 5983189 w 6519386"/>
                <a:gd name="connsiteY10" fmla="*/ 766817 h 1771344"/>
                <a:gd name="connsiteX11" fmla="*/ 6135589 w 6519386"/>
                <a:gd name="connsiteY11" fmla="*/ 1071617 h 1771344"/>
                <a:gd name="connsiteX12" fmla="*/ 6491189 w 6519386"/>
                <a:gd name="connsiteY12" fmla="*/ 1640577 h 1771344"/>
                <a:gd name="connsiteX13" fmla="*/ 6470869 w 6519386"/>
                <a:gd name="connsiteY13" fmla="*/ 1528817 h 1771344"/>
                <a:gd name="connsiteX0" fmla="*/ 0 w 6519386"/>
                <a:gd name="connsiteY0" fmla="*/ 1764699 h 1771344"/>
                <a:gd name="connsiteX1" fmla="*/ 424417 w 6519386"/>
                <a:gd name="connsiteY1" fmla="*/ 1603390 h 1771344"/>
                <a:gd name="connsiteX2" fmla="*/ 1005189 w 6519386"/>
                <a:gd name="connsiteY2" fmla="*/ 1173117 h 1771344"/>
                <a:gd name="connsiteX3" fmla="*/ 1163595 w 6519386"/>
                <a:gd name="connsiteY3" fmla="*/ 603306 h 1771344"/>
                <a:gd name="connsiteX4" fmla="*/ 1401229 w 6519386"/>
                <a:gd name="connsiteY4" fmla="*/ 305413 h 1771344"/>
                <a:gd name="connsiteX5" fmla="*/ 2079447 w 6519386"/>
                <a:gd name="connsiteY5" fmla="*/ 409215 h 1771344"/>
                <a:gd name="connsiteX6" fmla="*/ 3716858 w 6519386"/>
                <a:gd name="connsiteY6" fmla="*/ 406812 h 1771344"/>
                <a:gd name="connsiteX7" fmla="*/ 4583912 w 6519386"/>
                <a:gd name="connsiteY7" fmla="*/ 303761 h 1771344"/>
                <a:gd name="connsiteX8" fmla="*/ 5170389 w 6519386"/>
                <a:gd name="connsiteY8" fmla="*/ 4817 h 1771344"/>
                <a:gd name="connsiteX9" fmla="*/ 5586949 w 6519386"/>
                <a:gd name="connsiteY9" fmla="*/ 167377 h 1771344"/>
                <a:gd name="connsiteX10" fmla="*/ 5983189 w 6519386"/>
                <a:gd name="connsiteY10" fmla="*/ 766817 h 1771344"/>
                <a:gd name="connsiteX11" fmla="*/ 6135589 w 6519386"/>
                <a:gd name="connsiteY11" fmla="*/ 1071617 h 1771344"/>
                <a:gd name="connsiteX12" fmla="*/ 6491189 w 6519386"/>
                <a:gd name="connsiteY12" fmla="*/ 1640577 h 1771344"/>
                <a:gd name="connsiteX13" fmla="*/ 6470869 w 6519386"/>
                <a:gd name="connsiteY13" fmla="*/ 1528817 h 1771344"/>
                <a:gd name="connsiteX0" fmla="*/ 0 w 6519386"/>
                <a:gd name="connsiteY0" fmla="*/ 1764699 h 1771344"/>
                <a:gd name="connsiteX1" fmla="*/ 424417 w 6519386"/>
                <a:gd name="connsiteY1" fmla="*/ 1603390 h 1771344"/>
                <a:gd name="connsiteX2" fmla="*/ 1005189 w 6519386"/>
                <a:gd name="connsiteY2" fmla="*/ 1173117 h 1771344"/>
                <a:gd name="connsiteX3" fmla="*/ 1163595 w 6519386"/>
                <a:gd name="connsiteY3" fmla="*/ 603306 h 1771344"/>
                <a:gd name="connsiteX4" fmla="*/ 1401229 w 6519386"/>
                <a:gd name="connsiteY4" fmla="*/ 305413 h 1771344"/>
                <a:gd name="connsiteX5" fmla="*/ 2079447 w 6519386"/>
                <a:gd name="connsiteY5" fmla="*/ 409215 h 1771344"/>
                <a:gd name="connsiteX6" fmla="*/ 3523168 w 6519386"/>
                <a:gd name="connsiteY6" fmla="*/ 514918 h 1771344"/>
                <a:gd name="connsiteX7" fmla="*/ 4583912 w 6519386"/>
                <a:gd name="connsiteY7" fmla="*/ 303761 h 1771344"/>
                <a:gd name="connsiteX8" fmla="*/ 5170389 w 6519386"/>
                <a:gd name="connsiteY8" fmla="*/ 4817 h 1771344"/>
                <a:gd name="connsiteX9" fmla="*/ 5586949 w 6519386"/>
                <a:gd name="connsiteY9" fmla="*/ 167377 h 1771344"/>
                <a:gd name="connsiteX10" fmla="*/ 5983189 w 6519386"/>
                <a:gd name="connsiteY10" fmla="*/ 766817 h 1771344"/>
                <a:gd name="connsiteX11" fmla="*/ 6135589 w 6519386"/>
                <a:gd name="connsiteY11" fmla="*/ 1071617 h 1771344"/>
                <a:gd name="connsiteX12" fmla="*/ 6491189 w 6519386"/>
                <a:gd name="connsiteY12" fmla="*/ 1640577 h 1771344"/>
                <a:gd name="connsiteX13" fmla="*/ 6470869 w 6519386"/>
                <a:gd name="connsiteY13" fmla="*/ 1528817 h 1771344"/>
                <a:gd name="connsiteX0" fmla="*/ 0 w 6519386"/>
                <a:gd name="connsiteY0" fmla="*/ 1764237 h 1770882"/>
                <a:gd name="connsiteX1" fmla="*/ 424417 w 6519386"/>
                <a:gd name="connsiteY1" fmla="*/ 1602928 h 1770882"/>
                <a:gd name="connsiteX2" fmla="*/ 1005189 w 6519386"/>
                <a:gd name="connsiteY2" fmla="*/ 1172655 h 1770882"/>
                <a:gd name="connsiteX3" fmla="*/ 1163595 w 6519386"/>
                <a:gd name="connsiteY3" fmla="*/ 602844 h 1770882"/>
                <a:gd name="connsiteX4" fmla="*/ 1401229 w 6519386"/>
                <a:gd name="connsiteY4" fmla="*/ 304951 h 1770882"/>
                <a:gd name="connsiteX5" fmla="*/ 2079447 w 6519386"/>
                <a:gd name="connsiteY5" fmla="*/ 408753 h 1770882"/>
                <a:gd name="connsiteX6" fmla="*/ 3523168 w 6519386"/>
                <a:gd name="connsiteY6" fmla="*/ 514456 h 1770882"/>
                <a:gd name="connsiteX7" fmla="*/ 4583912 w 6519386"/>
                <a:gd name="connsiteY7" fmla="*/ 303299 h 1770882"/>
                <a:gd name="connsiteX8" fmla="*/ 5170389 w 6519386"/>
                <a:gd name="connsiteY8" fmla="*/ 4355 h 1770882"/>
                <a:gd name="connsiteX9" fmla="*/ 5586949 w 6519386"/>
                <a:gd name="connsiteY9" fmla="*/ 166915 h 1770882"/>
                <a:gd name="connsiteX10" fmla="*/ 5861569 w 6519386"/>
                <a:gd name="connsiteY10" fmla="*/ 707798 h 1770882"/>
                <a:gd name="connsiteX11" fmla="*/ 6135589 w 6519386"/>
                <a:gd name="connsiteY11" fmla="*/ 1071155 h 1770882"/>
                <a:gd name="connsiteX12" fmla="*/ 6491189 w 6519386"/>
                <a:gd name="connsiteY12" fmla="*/ 1640115 h 1770882"/>
                <a:gd name="connsiteX13" fmla="*/ 6470869 w 6519386"/>
                <a:gd name="connsiteY13" fmla="*/ 1528355 h 1770882"/>
                <a:gd name="connsiteX0" fmla="*/ 0 w 6519386"/>
                <a:gd name="connsiteY0" fmla="*/ 1764237 h 1770882"/>
                <a:gd name="connsiteX1" fmla="*/ 424417 w 6519386"/>
                <a:gd name="connsiteY1" fmla="*/ 1602928 h 1770882"/>
                <a:gd name="connsiteX2" fmla="*/ 1005189 w 6519386"/>
                <a:gd name="connsiteY2" fmla="*/ 1172655 h 1770882"/>
                <a:gd name="connsiteX3" fmla="*/ 1163595 w 6519386"/>
                <a:gd name="connsiteY3" fmla="*/ 602844 h 1770882"/>
                <a:gd name="connsiteX4" fmla="*/ 1401229 w 6519386"/>
                <a:gd name="connsiteY4" fmla="*/ 304951 h 1770882"/>
                <a:gd name="connsiteX5" fmla="*/ 2079447 w 6519386"/>
                <a:gd name="connsiteY5" fmla="*/ 408753 h 1770882"/>
                <a:gd name="connsiteX6" fmla="*/ 3523168 w 6519386"/>
                <a:gd name="connsiteY6" fmla="*/ 514456 h 1770882"/>
                <a:gd name="connsiteX7" fmla="*/ 4583912 w 6519386"/>
                <a:gd name="connsiteY7" fmla="*/ 303299 h 1770882"/>
                <a:gd name="connsiteX8" fmla="*/ 5170389 w 6519386"/>
                <a:gd name="connsiteY8" fmla="*/ 4355 h 1770882"/>
                <a:gd name="connsiteX9" fmla="*/ 5586949 w 6519386"/>
                <a:gd name="connsiteY9" fmla="*/ 166915 h 1770882"/>
                <a:gd name="connsiteX10" fmla="*/ 5861569 w 6519386"/>
                <a:gd name="connsiteY10" fmla="*/ 707798 h 1770882"/>
                <a:gd name="connsiteX11" fmla="*/ 6203156 w 6519386"/>
                <a:gd name="connsiteY11" fmla="*/ 1071155 h 1770882"/>
                <a:gd name="connsiteX12" fmla="*/ 6491189 w 6519386"/>
                <a:gd name="connsiteY12" fmla="*/ 1640115 h 1770882"/>
                <a:gd name="connsiteX13" fmla="*/ 6470869 w 6519386"/>
                <a:gd name="connsiteY13" fmla="*/ 1528355 h 1770882"/>
                <a:gd name="connsiteX0" fmla="*/ 0 w 6491189"/>
                <a:gd name="connsiteY0" fmla="*/ 1764237 h 1770882"/>
                <a:gd name="connsiteX1" fmla="*/ 424417 w 6491189"/>
                <a:gd name="connsiteY1" fmla="*/ 1602928 h 1770882"/>
                <a:gd name="connsiteX2" fmla="*/ 1005189 w 6491189"/>
                <a:gd name="connsiteY2" fmla="*/ 1172655 h 1770882"/>
                <a:gd name="connsiteX3" fmla="*/ 1163595 w 6491189"/>
                <a:gd name="connsiteY3" fmla="*/ 602844 h 1770882"/>
                <a:gd name="connsiteX4" fmla="*/ 1401229 w 6491189"/>
                <a:gd name="connsiteY4" fmla="*/ 304951 h 1770882"/>
                <a:gd name="connsiteX5" fmla="*/ 2079447 w 6491189"/>
                <a:gd name="connsiteY5" fmla="*/ 408753 h 1770882"/>
                <a:gd name="connsiteX6" fmla="*/ 3523168 w 6491189"/>
                <a:gd name="connsiteY6" fmla="*/ 514456 h 1770882"/>
                <a:gd name="connsiteX7" fmla="*/ 4583912 w 6491189"/>
                <a:gd name="connsiteY7" fmla="*/ 303299 h 1770882"/>
                <a:gd name="connsiteX8" fmla="*/ 5170389 w 6491189"/>
                <a:gd name="connsiteY8" fmla="*/ 4355 h 1770882"/>
                <a:gd name="connsiteX9" fmla="*/ 5586949 w 6491189"/>
                <a:gd name="connsiteY9" fmla="*/ 166915 h 1770882"/>
                <a:gd name="connsiteX10" fmla="*/ 5861569 w 6491189"/>
                <a:gd name="connsiteY10" fmla="*/ 707798 h 1770882"/>
                <a:gd name="connsiteX11" fmla="*/ 6203156 w 6491189"/>
                <a:gd name="connsiteY11" fmla="*/ 1071155 h 1770882"/>
                <a:gd name="connsiteX12" fmla="*/ 6491189 w 6491189"/>
                <a:gd name="connsiteY12" fmla="*/ 1640115 h 1770882"/>
                <a:gd name="connsiteX0" fmla="*/ 0 w 6428127"/>
                <a:gd name="connsiteY0" fmla="*/ 1764237 h 1770882"/>
                <a:gd name="connsiteX1" fmla="*/ 424417 w 6428127"/>
                <a:gd name="connsiteY1" fmla="*/ 1602928 h 1770882"/>
                <a:gd name="connsiteX2" fmla="*/ 1005189 w 6428127"/>
                <a:gd name="connsiteY2" fmla="*/ 1172655 h 1770882"/>
                <a:gd name="connsiteX3" fmla="*/ 1163595 w 6428127"/>
                <a:gd name="connsiteY3" fmla="*/ 602844 h 1770882"/>
                <a:gd name="connsiteX4" fmla="*/ 1401229 w 6428127"/>
                <a:gd name="connsiteY4" fmla="*/ 304951 h 1770882"/>
                <a:gd name="connsiteX5" fmla="*/ 2079447 w 6428127"/>
                <a:gd name="connsiteY5" fmla="*/ 408753 h 1770882"/>
                <a:gd name="connsiteX6" fmla="*/ 3523168 w 6428127"/>
                <a:gd name="connsiteY6" fmla="*/ 514456 h 1770882"/>
                <a:gd name="connsiteX7" fmla="*/ 4583912 w 6428127"/>
                <a:gd name="connsiteY7" fmla="*/ 303299 h 1770882"/>
                <a:gd name="connsiteX8" fmla="*/ 5170389 w 6428127"/>
                <a:gd name="connsiteY8" fmla="*/ 4355 h 1770882"/>
                <a:gd name="connsiteX9" fmla="*/ 5586949 w 6428127"/>
                <a:gd name="connsiteY9" fmla="*/ 166915 h 1770882"/>
                <a:gd name="connsiteX10" fmla="*/ 5861569 w 6428127"/>
                <a:gd name="connsiteY10" fmla="*/ 707798 h 1770882"/>
                <a:gd name="connsiteX11" fmla="*/ 6203156 w 6428127"/>
                <a:gd name="connsiteY11" fmla="*/ 1071155 h 1770882"/>
                <a:gd name="connsiteX12" fmla="*/ 6428127 w 6428127"/>
                <a:gd name="connsiteY12" fmla="*/ 1486964 h 1770882"/>
                <a:gd name="connsiteX0" fmla="*/ 0 w 6449795"/>
                <a:gd name="connsiteY0" fmla="*/ 1764237 h 1770882"/>
                <a:gd name="connsiteX1" fmla="*/ 424417 w 6449795"/>
                <a:gd name="connsiteY1" fmla="*/ 1602928 h 1770882"/>
                <a:gd name="connsiteX2" fmla="*/ 1005189 w 6449795"/>
                <a:gd name="connsiteY2" fmla="*/ 1172655 h 1770882"/>
                <a:gd name="connsiteX3" fmla="*/ 1163595 w 6449795"/>
                <a:gd name="connsiteY3" fmla="*/ 602844 h 1770882"/>
                <a:gd name="connsiteX4" fmla="*/ 1401229 w 6449795"/>
                <a:gd name="connsiteY4" fmla="*/ 304951 h 1770882"/>
                <a:gd name="connsiteX5" fmla="*/ 2079447 w 6449795"/>
                <a:gd name="connsiteY5" fmla="*/ 408753 h 1770882"/>
                <a:gd name="connsiteX6" fmla="*/ 3523168 w 6449795"/>
                <a:gd name="connsiteY6" fmla="*/ 514456 h 1770882"/>
                <a:gd name="connsiteX7" fmla="*/ 4583912 w 6449795"/>
                <a:gd name="connsiteY7" fmla="*/ 303299 h 1770882"/>
                <a:gd name="connsiteX8" fmla="*/ 5170389 w 6449795"/>
                <a:gd name="connsiteY8" fmla="*/ 4355 h 1770882"/>
                <a:gd name="connsiteX9" fmla="*/ 5586949 w 6449795"/>
                <a:gd name="connsiteY9" fmla="*/ 166915 h 1770882"/>
                <a:gd name="connsiteX10" fmla="*/ 5861569 w 6449795"/>
                <a:gd name="connsiteY10" fmla="*/ 707798 h 1770882"/>
                <a:gd name="connsiteX11" fmla="*/ 6203156 w 6449795"/>
                <a:gd name="connsiteY11" fmla="*/ 1071155 h 1770882"/>
                <a:gd name="connsiteX12" fmla="*/ 6428127 w 6449795"/>
                <a:gd name="connsiteY12" fmla="*/ 1486964 h 1770882"/>
                <a:gd name="connsiteX13" fmla="*/ 6443018 w 6449795"/>
                <a:gd name="connsiteY13" fmla="*/ 1494678 h 1770882"/>
                <a:gd name="connsiteX0" fmla="*/ 0 w 6564638"/>
                <a:gd name="connsiteY0" fmla="*/ 1764237 h 1770882"/>
                <a:gd name="connsiteX1" fmla="*/ 424417 w 6564638"/>
                <a:gd name="connsiteY1" fmla="*/ 1602928 h 1770882"/>
                <a:gd name="connsiteX2" fmla="*/ 1005189 w 6564638"/>
                <a:gd name="connsiteY2" fmla="*/ 1172655 h 1770882"/>
                <a:gd name="connsiteX3" fmla="*/ 1163595 w 6564638"/>
                <a:gd name="connsiteY3" fmla="*/ 602844 h 1770882"/>
                <a:gd name="connsiteX4" fmla="*/ 1401229 w 6564638"/>
                <a:gd name="connsiteY4" fmla="*/ 304951 h 1770882"/>
                <a:gd name="connsiteX5" fmla="*/ 2079447 w 6564638"/>
                <a:gd name="connsiteY5" fmla="*/ 408753 h 1770882"/>
                <a:gd name="connsiteX6" fmla="*/ 3523168 w 6564638"/>
                <a:gd name="connsiteY6" fmla="*/ 514456 h 1770882"/>
                <a:gd name="connsiteX7" fmla="*/ 4583912 w 6564638"/>
                <a:gd name="connsiteY7" fmla="*/ 303299 h 1770882"/>
                <a:gd name="connsiteX8" fmla="*/ 5170389 w 6564638"/>
                <a:gd name="connsiteY8" fmla="*/ 4355 h 1770882"/>
                <a:gd name="connsiteX9" fmla="*/ 5586949 w 6564638"/>
                <a:gd name="connsiteY9" fmla="*/ 166915 h 1770882"/>
                <a:gd name="connsiteX10" fmla="*/ 5861569 w 6564638"/>
                <a:gd name="connsiteY10" fmla="*/ 707798 h 1770882"/>
                <a:gd name="connsiteX11" fmla="*/ 6203156 w 6564638"/>
                <a:gd name="connsiteY11" fmla="*/ 1071155 h 1770882"/>
                <a:gd name="connsiteX12" fmla="*/ 6428127 w 6564638"/>
                <a:gd name="connsiteY12" fmla="*/ 1486964 h 1770882"/>
                <a:gd name="connsiteX13" fmla="*/ 6564638 w 6564638"/>
                <a:gd name="connsiteY13" fmla="*/ 1683864 h 1770882"/>
                <a:gd name="connsiteX0" fmla="*/ 0 w 6618691"/>
                <a:gd name="connsiteY0" fmla="*/ 1764237 h 1770882"/>
                <a:gd name="connsiteX1" fmla="*/ 424417 w 6618691"/>
                <a:gd name="connsiteY1" fmla="*/ 1602928 h 1770882"/>
                <a:gd name="connsiteX2" fmla="*/ 1005189 w 6618691"/>
                <a:gd name="connsiteY2" fmla="*/ 1172655 h 1770882"/>
                <a:gd name="connsiteX3" fmla="*/ 1163595 w 6618691"/>
                <a:gd name="connsiteY3" fmla="*/ 602844 h 1770882"/>
                <a:gd name="connsiteX4" fmla="*/ 1401229 w 6618691"/>
                <a:gd name="connsiteY4" fmla="*/ 304951 h 1770882"/>
                <a:gd name="connsiteX5" fmla="*/ 2079447 w 6618691"/>
                <a:gd name="connsiteY5" fmla="*/ 408753 h 1770882"/>
                <a:gd name="connsiteX6" fmla="*/ 3523168 w 6618691"/>
                <a:gd name="connsiteY6" fmla="*/ 514456 h 1770882"/>
                <a:gd name="connsiteX7" fmla="*/ 4583912 w 6618691"/>
                <a:gd name="connsiteY7" fmla="*/ 303299 h 1770882"/>
                <a:gd name="connsiteX8" fmla="*/ 5170389 w 6618691"/>
                <a:gd name="connsiteY8" fmla="*/ 4355 h 1770882"/>
                <a:gd name="connsiteX9" fmla="*/ 5586949 w 6618691"/>
                <a:gd name="connsiteY9" fmla="*/ 166915 h 1770882"/>
                <a:gd name="connsiteX10" fmla="*/ 5861569 w 6618691"/>
                <a:gd name="connsiteY10" fmla="*/ 707798 h 1770882"/>
                <a:gd name="connsiteX11" fmla="*/ 6203156 w 6618691"/>
                <a:gd name="connsiteY11" fmla="*/ 1071155 h 1770882"/>
                <a:gd name="connsiteX12" fmla="*/ 6428127 w 6618691"/>
                <a:gd name="connsiteY12" fmla="*/ 1486964 h 1770882"/>
                <a:gd name="connsiteX13" fmla="*/ 6618691 w 6618691"/>
                <a:gd name="connsiteY13" fmla="*/ 1688369 h 1770882"/>
                <a:gd name="connsiteX0" fmla="*/ 0 w 6618691"/>
                <a:gd name="connsiteY0" fmla="*/ 1764237 h 1770882"/>
                <a:gd name="connsiteX1" fmla="*/ 424417 w 6618691"/>
                <a:gd name="connsiteY1" fmla="*/ 1602928 h 1770882"/>
                <a:gd name="connsiteX2" fmla="*/ 1005189 w 6618691"/>
                <a:gd name="connsiteY2" fmla="*/ 1172655 h 1770882"/>
                <a:gd name="connsiteX3" fmla="*/ 1163595 w 6618691"/>
                <a:gd name="connsiteY3" fmla="*/ 602844 h 1770882"/>
                <a:gd name="connsiteX4" fmla="*/ 1401229 w 6618691"/>
                <a:gd name="connsiteY4" fmla="*/ 304951 h 1770882"/>
                <a:gd name="connsiteX5" fmla="*/ 2079447 w 6618691"/>
                <a:gd name="connsiteY5" fmla="*/ 408753 h 1770882"/>
                <a:gd name="connsiteX6" fmla="*/ 3523168 w 6618691"/>
                <a:gd name="connsiteY6" fmla="*/ 514456 h 1770882"/>
                <a:gd name="connsiteX7" fmla="*/ 4583912 w 6618691"/>
                <a:gd name="connsiteY7" fmla="*/ 303299 h 1770882"/>
                <a:gd name="connsiteX8" fmla="*/ 5170389 w 6618691"/>
                <a:gd name="connsiteY8" fmla="*/ 4355 h 1770882"/>
                <a:gd name="connsiteX9" fmla="*/ 5586949 w 6618691"/>
                <a:gd name="connsiteY9" fmla="*/ 166915 h 1770882"/>
                <a:gd name="connsiteX10" fmla="*/ 5861569 w 6618691"/>
                <a:gd name="connsiteY10" fmla="*/ 707798 h 1770882"/>
                <a:gd name="connsiteX11" fmla="*/ 6203156 w 6618691"/>
                <a:gd name="connsiteY11" fmla="*/ 1071155 h 1770882"/>
                <a:gd name="connsiteX12" fmla="*/ 6347047 w 6618691"/>
                <a:gd name="connsiteY12" fmla="*/ 1477955 h 1770882"/>
                <a:gd name="connsiteX13" fmla="*/ 6618691 w 6618691"/>
                <a:gd name="connsiteY13" fmla="*/ 1688369 h 1770882"/>
                <a:gd name="connsiteX0" fmla="*/ 0 w 6618691"/>
                <a:gd name="connsiteY0" fmla="*/ 1764237 h 1770882"/>
                <a:gd name="connsiteX1" fmla="*/ 424417 w 6618691"/>
                <a:gd name="connsiteY1" fmla="*/ 1602928 h 1770882"/>
                <a:gd name="connsiteX2" fmla="*/ 1005189 w 6618691"/>
                <a:gd name="connsiteY2" fmla="*/ 1172655 h 1770882"/>
                <a:gd name="connsiteX3" fmla="*/ 1163595 w 6618691"/>
                <a:gd name="connsiteY3" fmla="*/ 602844 h 1770882"/>
                <a:gd name="connsiteX4" fmla="*/ 1401229 w 6618691"/>
                <a:gd name="connsiteY4" fmla="*/ 304951 h 1770882"/>
                <a:gd name="connsiteX5" fmla="*/ 2079447 w 6618691"/>
                <a:gd name="connsiteY5" fmla="*/ 408753 h 1770882"/>
                <a:gd name="connsiteX6" fmla="*/ 3523168 w 6618691"/>
                <a:gd name="connsiteY6" fmla="*/ 514456 h 1770882"/>
                <a:gd name="connsiteX7" fmla="*/ 4583912 w 6618691"/>
                <a:gd name="connsiteY7" fmla="*/ 303299 h 1770882"/>
                <a:gd name="connsiteX8" fmla="*/ 5170389 w 6618691"/>
                <a:gd name="connsiteY8" fmla="*/ 4355 h 1770882"/>
                <a:gd name="connsiteX9" fmla="*/ 5586949 w 6618691"/>
                <a:gd name="connsiteY9" fmla="*/ 166915 h 1770882"/>
                <a:gd name="connsiteX10" fmla="*/ 5861569 w 6618691"/>
                <a:gd name="connsiteY10" fmla="*/ 707798 h 1770882"/>
                <a:gd name="connsiteX11" fmla="*/ 6095050 w 6618691"/>
                <a:gd name="connsiteY11" fmla="*/ 1084668 h 1770882"/>
                <a:gd name="connsiteX12" fmla="*/ 6347047 w 6618691"/>
                <a:gd name="connsiteY12" fmla="*/ 1477955 h 1770882"/>
                <a:gd name="connsiteX13" fmla="*/ 6618691 w 6618691"/>
                <a:gd name="connsiteY13" fmla="*/ 1688369 h 1770882"/>
                <a:gd name="connsiteX0" fmla="*/ 0 w 6618691"/>
                <a:gd name="connsiteY0" fmla="*/ 1763170 h 1769815"/>
                <a:gd name="connsiteX1" fmla="*/ 424417 w 6618691"/>
                <a:gd name="connsiteY1" fmla="*/ 1601861 h 1769815"/>
                <a:gd name="connsiteX2" fmla="*/ 1005189 w 6618691"/>
                <a:gd name="connsiteY2" fmla="*/ 1171588 h 1769815"/>
                <a:gd name="connsiteX3" fmla="*/ 1163595 w 6618691"/>
                <a:gd name="connsiteY3" fmla="*/ 601777 h 1769815"/>
                <a:gd name="connsiteX4" fmla="*/ 1401229 w 6618691"/>
                <a:gd name="connsiteY4" fmla="*/ 303884 h 1769815"/>
                <a:gd name="connsiteX5" fmla="*/ 2079447 w 6618691"/>
                <a:gd name="connsiteY5" fmla="*/ 407686 h 1769815"/>
                <a:gd name="connsiteX6" fmla="*/ 3523168 w 6618691"/>
                <a:gd name="connsiteY6" fmla="*/ 513389 h 1769815"/>
                <a:gd name="connsiteX7" fmla="*/ 4583912 w 6618691"/>
                <a:gd name="connsiteY7" fmla="*/ 302232 h 1769815"/>
                <a:gd name="connsiteX8" fmla="*/ 5170389 w 6618691"/>
                <a:gd name="connsiteY8" fmla="*/ 3288 h 1769815"/>
                <a:gd name="connsiteX9" fmla="*/ 5586949 w 6618691"/>
                <a:gd name="connsiteY9" fmla="*/ 165848 h 1769815"/>
                <a:gd name="connsiteX10" fmla="*/ 5744453 w 6618691"/>
                <a:gd name="connsiteY10" fmla="*/ 517545 h 1769815"/>
                <a:gd name="connsiteX11" fmla="*/ 6095050 w 6618691"/>
                <a:gd name="connsiteY11" fmla="*/ 1083601 h 1769815"/>
                <a:gd name="connsiteX12" fmla="*/ 6347047 w 6618691"/>
                <a:gd name="connsiteY12" fmla="*/ 1476888 h 1769815"/>
                <a:gd name="connsiteX13" fmla="*/ 6618691 w 6618691"/>
                <a:gd name="connsiteY13" fmla="*/ 1687302 h 1769815"/>
                <a:gd name="connsiteX0" fmla="*/ 0 w 6618691"/>
                <a:gd name="connsiteY0" fmla="*/ 1763170 h 1769815"/>
                <a:gd name="connsiteX1" fmla="*/ 424417 w 6618691"/>
                <a:gd name="connsiteY1" fmla="*/ 1601861 h 1769815"/>
                <a:gd name="connsiteX2" fmla="*/ 1005189 w 6618691"/>
                <a:gd name="connsiteY2" fmla="*/ 1171588 h 1769815"/>
                <a:gd name="connsiteX3" fmla="*/ 1163595 w 6618691"/>
                <a:gd name="connsiteY3" fmla="*/ 601777 h 1769815"/>
                <a:gd name="connsiteX4" fmla="*/ 1401229 w 6618691"/>
                <a:gd name="connsiteY4" fmla="*/ 303884 h 1769815"/>
                <a:gd name="connsiteX5" fmla="*/ 2079447 w 6618691"/>
                <a:gd name="connsiteY5" fmla="*/ 407686 h 1769815"/>
                <a:gd name="connsiteX6" fmla="*/ 3523168 w 6618691"/>
                <a:gd name="connsiteY6" fmla="*/ 513389 h 1769815"/>
                <a:gd name="connsiteX7" fmla="*/ 4583912 w 6618691"/>
                <a:gd name="connsiteY7" fmla="*/ 302232 h 1769815"/>
                <a:gd name="connsiteX8" fmla="*/ 5170389 w 6618691"/>
                <a:gd name="connsiteY8" fmla="*/ 3288 h 1769815"/>
                <a:gd name="connsiteX9" fmla="*/ 5586949 w 6618691"/>
                <a:gd name="connsiteY9" fmla="*/ 165848 h 1769815"/>
                <a:gd name="connsiteX10" fmla="*/ 5744453 w 6618691"/>
                <a:gd name="connsiteY10" fmla="*/ 517545 h 1769815"/>
                <a:gd name="connsiteX11" fmla="*/ 6045501 w 6618691"/>
                <a:gd name="connsiteY11" fmla="*/ 894415 h 1769815"/>
                <a:gd name="connsiteX12" fmla="*/ 6347047 w 6618691"/>
                <a:gd name="connsiteY12" fmla="*/ 1476888 h 1769815"/>
                <a:gd name="connsiteX13" fmla="*/ 6618691 w 6618691"/>
                <a:gd name="connsiteY13" fmla="*/ 1687302 h 1769815"/>
                <a:gd name="connsiteX0" fmla="*/ 0 w 6618691"/>
                <a:gd name="connsiteY0" fmla="*/ 1763170 h 1769815"/>
                <a:gd name="connsiteX1" fmla="*/ 424417 w 6618691"/>
                <a:gd name="connsiteY1" fmla="*/ 1601861 h 1769815"/>
                <a:gd name="connsiteX2" fmla="*/ 1005189 w 6618691"/>
                <a:gd name="connsiteY2" fmla="*/ 1171588 h 1769815"/>
                <a:gd name="connsiteX3" fmla="*/ 1163595 w 6618691"/>
                <a:gd name="connsiteY3" fmla="*/ 601777 h 1769815"/>
                <a:gd name="connsiteX4" fmla="*/ 1401229 w 6618691"/>
                <a:gd name="connsiteY4" fmla="*/ 303884 h 1769815"/>
                <a:gd name="connsiteX5" fmla="*/ 2079447 w 6618691"/>
                <a:gd name="connsiteY5" fmla="*/ 407686 h 1769815"/>
                <a:gd name="connsiteX6" fmla="*/ 3523168 w 6618691"/>
                <a:gd name="connsiteY6" fmla="*/ 513389 h 1769815"/>
                <a:gd name="connsiteX7" fmla="*/ 4583912 w 6618691"/>
                <a:gd name="connsiteY7" fmla="*/ 302232 h 1769815"/>
                <a:gd name="connsiteX8" fmla="*/ 5170389 w 6618691"/>
                <a:gd name="connsiteY8" fmla="*/ 3288 h 1769815"/>
                <a:gd name="connsiteX9" fmla="*/ 5586949 w 6618691"/>
                <a:gd name="connsiteY9" fmla="*/ 165848 h 1769815"/>
                <a:gd name="connsiteX10" fmla="*/ 5744453 w 6618691"/>
                <a:gd name="connsiteY10" fmla="*/ 517545 h 1769815"/>
                <a:gd name="connsiteX11" fmla="*/ 6045501 w 6618691"/>
                <a:gd name="connsiteY11" fmla="*/ 894415 h 1769815"/>
                <a:gd name="connsiteX12" fmla="*/ 6347047 w 6618691"/>
                <a:gd name="connsiteY12" fmla="*/ 1476888 h 1769815"/>
                <a:gd name="connsiteX13" fmla="*/ 6618691 w 6618691"/>
                <a:gd name="connsiteY13" fmla="*/ 1687302 h 1769815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163595 w 6618691"/>
                <a:gd name="connsiteY3" fmla="*/ 601777 h 1781301"/>
                <a:gd name="connsiteX4" fmla="*/ 1401229 w 6618691"/>
                <a:gd name="connsiteY4" fmla="*/ 303884 h 1781301"/>
                <a:gd name="connsiteX5" fmla="*/ 2079447 w 6618691"/>
                <a:gd name="connsiteY5" fmla="*/ 407686 h 1781301"/>
                <a:gd name="connsiteX6" fmla="*/ 3523168 w 6618691"/>
                <a:gd name="connsiteY6" fmla="*/ 513389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163595 w 6618691"/>
                <a:gd name="connsiteY3" fmla="*/ 601777 h 1781301"/>
                <a:gd name="connsiteX4" fmla="*/ 1525920 w 6618691"/>
                <a:gd name="connsiteY4" fmla="*/ 955048 h 1781301"/>
                <a:gd name="connsiteX5" fmla="*/ 2079447 w 6618691"/>
                <a:gd name="connsiteY5" fmla="*/ 407686 h 1781301"/>
                <a:gd name="connsiteX6" fmla="*/ 3523168 w 6618691"/>
                <a:gd name="connsiteY6" fmla="*/ 513389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205158 w 6618691"/>
                <a:gd name="connsiteY3" fmla="*/ 1017414 h 1781301"/>
                <a:gd name="connsiteX4" fmla="*/ 1525920 w 6618691"/>
                <a:gd name="connsiteY4" fmla="*/ 955048 h 1781301"/>
                <a:gd name="connsiteX5" fmla="*/ 2079447 w 6618691"/>
                <a:gd name="connsiteY5" fmla="*/ 407686 h 1781301"/>
                <a:gd name="connsiteX6" fmla="*/ 3523168 w 6618691"/>
                <a:gd name="connsiteY6" fmla="*/ 513389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205158 w 6618691"/>
                <a:gd name="connsiteY3" fmla="*/ 1017414 h 1781301"/>
                <a:gd name="connsiteX4" fmla="*/ 1636757 w 6618691"/>
                <a:gd name="connsiteY4" fmla="*/ 948121 h 1781301"/>
                <a:gd name="connsiteX5" fmla="*/ 2079447 w 6618691"/>
                <a:gd name="connsiteY5" fmla="*/ 407686 h 1781301"/>
                <a:gd name="connsiteX6" fmla="*/ 3523168 w 6618691"/>
                <a:gd name="connsiteY6" fmla="*/ 513389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246721 w 6618691"/>
                <a:gd name="connsiteY3" fmla="*/ 1017414 h 1781301"/>
                <a:gd name="connsiteX4" fmla="*/ 1636757 w 6618691"/>
                <a:gd name="connsiteY4" fmla="*/ 948121 h 1781301"/>
                <a:gd name="connsiteX5" fmla="*/ 2079447 w 6618691"/>
                <a:gd name="connsiteY5" fmla="*/ 407686 h 1781301"/>
                <a:gd name="connsiteX6" fmla="*/ 3523168 w 6618691"/>
                <a:gd name="connsiteY6" fmla="*/ 513389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246721 w 6618691"/>
                <a:gd name="connsiteY3" fmla="*/ 1017414 h 1781301"/>
                <a:gd name="connsiteX4" fmla="*/ 1636757 w 6618691"/>
                <a:gd name="connsiteY4" fmla="*/ 948121 h 1781301"/>
                <a:gd name="connsiteX5" fmla="*/ 2079447 w 6618691"/>
                <a:gd name="connsiteY5" fmla="*/ 407686 h 1781301"/>
                <a:gd name="connsiteX6" fmla="*/ 3523168 w 6618691"/>
                <a:gd name="connsiteY6" fmla="*/ 513389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246721 w 6618691"/>
                <a:gd name="connsiteY3" fmla="*/ 1017414 h 1781301"/>
                <a:gd name="connsiteX4" fmla="*/ 1636757 w 6618691"/>
                <a:gd name="connsiteY4" fmla="*/ 948121 h 1781301"/>
                <a:gd name="connsiteX5" fmla="*/ 2460447 w 6618691"/>
                <a:gd name="connsiteY5" fmla="*/ 802540 h 1781301"/>
                <a:gd name="connsiteX6" fmla="*/ 3523168 w 6618691"/>
                <a:gd name="connsiteY6" fmla="*/ 513389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246721 w 6618691"/>
                <a:gd name="connsiteY3" fmla="*/ 1017414 h 1781301"/>
                <a:gd name="connsiteX4" fmla="*/ 1636757 w 6618691"/>
                <a:gd name="connsiteY4" fmla="*/ 948121 h 1781301"/>
                <a:gd name="connsiteX5" fmla="*/ 2460447 w 6618691"/>
                <a:gd name="connsiteY5" fmla="*/ 802540 h 1781301"/>
                <a:gd name="connsiteX6" fmla="*/ 3592441 w 6618691"/>
                <a:gd name="connsiteY6" fmla="*/ 693498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3170 h 1781301"/>
                <a:gd name="connsiteX1" fmla="*/ 521399 w 6618691"/>
                <a:gd name="connsiteY1" fmla="*/ 1691915 h 1781301"/>
                <a:gd name="connsiteX2" fmla="*/ 1005189 w 6618691"/>
                <a:gd name="connsiteY2" fmla="*/ 1171588 h 1781301"/>
                <a:gd name="connsiteX3" fmla="*/ 1246721 w 6618691"/>
                <a:gd name="connsiteY3" fmla="*/ 1017414 h 1781301"/>
                <a:gd name="connsiteX4" fmla="*/ 1636757 w 6618691"/>
                <a:gd name="connsiteY4" fmla="*/ 948121 h 1781301"/>
                <a:gd name="connsiteX5" fmla="*/ 2460447 w 6618691"/>
                <a:gd name="connsiteY5" fmla="*/ 802540 h 1781301"/>
                <a:gd name="connsiteX6" fmla="*/ 3592441 w 6618691"/>
                <a:gd name="connsiteY6" fmla="*/ 693498 h 1781301"/>
                <a:gd name="connsiteX7" fmla="*/ 4583912 w 6618691"/>
                <a:gd name="connsiteY7" fmla="*/ 302232 h 1781301"/>
                <a:gd name="connsiteX8" fmla="*/ 5170389 w 6618691"/>
                <a:gd name="connsiteY8" fmla="*/ 3288 h 1781301"/>
                <a:gd name="connsiteX9" fmla="*/ 5586949 w 6618691"/>
                <a:gd name="connsiteY9" fmla="*/ 165848 h 1781301"/>
                <a:gd name="connsiteX10" fmla="*/ 5744453 w 6618691"/>
                <a:gd name="connsiteY10" fmla="*/ 517545 h 1781301"/>
                <a:gd name="connsiteX11" fmla="*/ 6045501 w 6618691"/>
                <a:gd name="connsiteY11" fmla="*/ 894415 h 1781301"/>
                <a:gd name="connsiteX12" fmla="*/ 6347047 w 6618691"/>
                <a:gd name="connsiteY12" fmla="*/ 1476888 h 1781301"/>
                <a:gd name="connsiteX13" fmla="*/ 6618691 w 6618691"/>
                <a:gd name="connsiteY13" fmla="*/ 1687302 h 1781301"/>
                <a:gd name="connsiteX0" fmla="*/ 0 w 6618691"/>
                <a:gd name="connsiteY0" fmla="*/ 1762896 h 1781027"/>
                <a:gd name="connsiteX1" fmla="*/ 521399 w 6618691"/>
                <a:gd name="connsiteY1" fmla="*/ 1691641 h 1781027"/>
                <a:gd name="connsiteX2" fmla="*/ 1005189 w 6618691"/>
                <a:gd name="connsiteY2" fmla="*/ 1171314 h 1781027"/>
                <a:gd name="connsiteX3" fmla="*/ 1246721 w 6618691"/>
                <a:gd name="connsiteY3" fmla="*/ 1017140 h 1781027"/>
                <a:gd name="connsiteX4" fmla="*/ 1636757 w 6618691"/>
                <a:gd name="connsiteY4" fmla="*/ 947847 h 1781027"/>
                <a:gd name="connsiteX5" fmla="*/ 2460447 w 6618691"/>
                <a:gd name="connsiteY5" fmla="*/ 802266 h 1781027"/>
                <a:gd name="connsiteX6" fmla="*/ 3592441 w 6618691"/>
                <a:gd name="connsiteY6" fmla="*/ 693224 h 1781027"/>
                <a:gd name="connsiteX7" fmla="*/ 4396875 w 6618691"/>
                <a:gd name="connsiteY7" fmla="*/ 295030 h 1781027"/>
                <a:gd name="connsiteX8" fmla="*/ 5170389 w 6618691"/>
                <a:gd name="connsiteY8" fmla="*/ 3014 h 1781027"/>
                <a:gd name="connsiteX9" fmla="*/ 5586949 w 6618691"/>
                <a:gd name="connsiteY9" fmla="*/ 165574 h 1781027"/>
                <a:gd name="connsiteX10" fmla="*/ 5744453 w 6618691"/>
                <a:gd name="connsiteY10" fmla="*/ 517271 h 1781027"/>
                <a:gd name="connsiteX11" fmla="*/ 6045501 w 6618691"/>
                <a:gd name="connsiteY11" fmla="*/ 894141 h 1781027"/>
                <a:gd name="connsiteX12" fmla="*/ 6347047 w 6618691"/>
                <a:gd name="connsiteY12" fmla="*/ 1476614 h 1781027"/>
                <a:gd name="connsiteX13" fmla="*/ 6618691 w 6618691"/>
                <a:gd name="connsiteY13" fmla="*/ 1687028 h 1781027"/>
                <a:gd name="connsiteX0" fmla="*/ 0 w 6618691"/>
                <a:gd name="connsiteY0" fmla="*/ 1962011 h 1980142"/>
                <a:gd name="connsiteX1" fmla="*/ 521399 w 6618691"/>
                <a:gd name="connsiteY1" fmla="*/ 1890756 h 1980142"/>
                <a:gd name="connsiteX2" fmla="*/ 1005189 w 6618691"/>
                <a:gd name="connsiteY2" fmla="*/ 1370429 h 1980142"/>
                <a:gd name="connsiteX3" fmla="*/ 1246721 w 6618691"/>
                <a:gd name="connsiteY3" fmla="*/ 1216255 h 1980142"/>
                <a:gd name="connsiteX4" fmla="*/ 1636757 w 6618691"/>
                <a:gd name="connsiteY4" fmla="*/ 1146962 h 1980142"/>
                <a:gd name="connsiteX5" fmla="*/ 2460447 w 6618691"/>
                <a:gd name="connsiteY5" fmla="*/ 1001381 h 1980142"/>
                <a:gd name="connsiteX6" fmla="*/ 3592441 w 6618691"/>
                <a:gd name="connsiteY6" fmla="*/ 892339 h 1980142"/>
                <a:gd name="connsiteX7" fmla="*/ 4396875 w 6618691"/>
                <a:gd name="connsiteY7" fmla="*/ 494145 h 1980142"/>
                <a:gd name="connsiteX8" fmla="*/ 4747825 w 6618691"/>
                <a:gd name="connsiteY8" fmla="*/ 1238 h 1980142"/>
                <a:gd name="connsiteX9" fmla="*/ 5586949 w 6618691"/>
                <a:gd name="connsiteY9" fmla="*/ 364689 h 1980142"/>
                <a:gd name="connsiteX10" fmla="*/ 5744453 w 6618691"/>
                <a:gd name="connsiteY10" fmla="*/ 716386 h 1980142"/>
                <a:gd name="connsiteX11" fmla="*/ 6045501 w 6618691"/>
                <a:gd name="connsiteY11" fmla="*/ 1093256 h 1980142"/>
                <a:gd name="connsiteX12" fmla="*/ 6347047 w 6618691"/>
                <a:gd name="connsiteY12" fmla="*/ 1675729 h 1980142"/>
                <a:gd name="connsiteX13" fmla="*/ 6618691 w 6618691"/>
                <a:gd name="connsiteY13" fmla="*/ 1886143 h 1980142"/>
                <a:gd name="connsiteX0" fmla="*/ 0 w 6618691"/>
                <a:gd name="connsiteY0" fmla="*/ 1963851 h 1981982"/>
                <a:gd name="connsiteX1" fmla="*/ 521399 w 6618691"/>
                <a:gd name="connsiteY1" fmla="*/ 1892596 h 1981982"/>
                <a:gd name="connsiteX2" fmla="*/ 1005189 w 6618691"/>
                <a:gd name="connsiteY2" fmla="*/ 1372269 h 1981982"/>
                <a:gd name="connsiteX3" fmla="*/ 1246721 w 6618691"/>
                <a:gd name="connsiteY3" fmla="*/ 1218095 h 1981982"/>
                <a:gd name="connsiteX4" fmla="*/ 1636757 w 6618691"/>
                <a:gd name="connsiteY4" fmla="*/ 1148802 h 1981982"/>
                <a:gd name="connsiteX5" fmla="*/ 2460447 w 6618691"/>
                <a:gd name="connsiteY5" fmla="*/ 1003221 h 1981982"/>
                <a:gd name="connsiteX6" fmla="*/ 3592441 w 6618691"/>
                <a:gd name="connsiteY6" fmla="*/ 894179 h 1981982"/>
                <a:gd name="connsiteX7" fmla="*/ 4085147 w 6618691"/>
                <a:gd name="connsiteY7" fmla="*/ 579112 h 1981982"/>
                <a:gd name="connsiteX8" fmla="*/ 4747825 w 6618691"/>
                <a:gd name="connsiteY8" fmla="*/ 3078 h 1981982"/>
                <a:gd name="connsiteX9" fmla="*/ 5586949 w 6618691"/>
                <a:gd name="connsiteY9" fmla="*/ 366529 h 1981982"/>
                <a:gd name="connsiteX10" fmla="*/ 5744453 w 6618691"/>
                <a:gd name="connsiteY10" fmla="*/ 718226 h 1981982"/>
                <a:gd name="connsiteX11" fmla="*/ 6045501 w 6618691"/>
                <a:gd name="connsiteY11" fmla="*/ 1095096 h 1981982"/>
                <a:gd name="connsiteX12" fmla="*/ 6347047 w 6618691"/>
                <a:gd name="connsiteY12" fmla="*/ 1677569 h 1981982"/>
                <a:gd name="connsiteX13" fmla="*/ 6618691 w 6618691"/>
                <a:gd name="connsiteY13" fmla="*/ 1887983 h 1981982"/>
                <a:gd name="connsiteX0" fmla="*/ 0 w 6618691"/>
                <a:gd name="connsiteY0" fmla="*/ 1929534 h 1947665"/>
                <a:gd name="connsiteX1" fmla="*/ 521399 w 6618691"/>
                <a:gd name="connsiteY1" fmla="*/ 1858279 h 1947665"/>
                <a:gd name="connsiteX2" fmla="*/ 1005189 w 6618691"/>
                <a:gd name="connsiteY2" fmla="*/ 1337952 h 1947665"/>
                <a:gd name="connsiteX3" fmla="*/ 1246721 w 6618691"/>
                <a:gd name="connsiteY3" fmla="*/ 1183778 h 1947665"/>
                <a:gd name="connsiteX4" fmla="*/ 1636757 w 6618691"/>
                <a:gd name="connsiteY4" fmla="*/ 1114485 h 1947665"/>
                <a:gd name="connsiteX5" fmla="*/ 2460447 w 6618691"/>
                <a:gd name="connsiteY5" fmla="*/ 968904 h 1947665"/>
                <a:gd name="connsiteX6" fmla="*/ 3592441 w 6618691"/>
                <a:gd name="connsiteY6" fmla="*/ 859862 h 1947665"/>
                <a:gd name="connsiteX7" fmla="*/ 4085147 w 6618691"/>
                <a:gd name="connsiteY7" fmla="*/ 544795 h 1947665"/>
                <a:gd name="connsiteX8" fmla="*/ 4276770 w 6618691"/>
                <a:gd name="connsiteY8" fmla="*/ 3397 h 1947665"/>
                <a:gd name="connsiteX9" fmla="*/ 5586949 w 6618691"/>
                <a:gd name="connsiteY9" fmla="*/ 332212 h 1947665"/>
                <a:gd name="connsiteX10" fmla="*/ 5744453 w 6618691"/>
                <a:gd name="connsiteY10" fmla="*/ 683909 h 1947665"/>
                <a:gd name="connsiteX11" fmla="*/ 6045501 w 6618691"/>
                <a:gd name="connsiteY11" fmla="*/ 1060779 h 1947665"/>
                <a:gd name="connsiteX12" fmla="*/ 6347047 w 6618691"/>
                <a:gd name="connsiteY12" fmla="*/ 1643252 h 1947665"/>
                <a:gd name="connsiteX13" fmla="*/ 6618691 w 6618691"/>
                <a:gd name="connsiteY13" fmla="*/ 1853666 h 1947665"/>
                <a:gd name="connsiteX0" fmla="*/ 0 w 6618691"/>
                <a:gd name="connsiteY0" fmla="*/ 1929534 h 1947665"/>
                <a:gd name="connsiteX1" fmla="*/ 521399 w 6618691"/>
                <a:gd name="connsiteY1" fmla="*/ 1858279 h 1947665"/>
                <a:gd name="connsiteX2" fmla="*/ 1005189 w 6618691"/>
                <a:gd name="connsiteY2" fmla="*/ 1337952 h 1947665"/>
                <a:gd name="connsiteX3" fmla="*/ 1246721 w 6618691"/>
                <a:gd name="connsiteY3" fmla="*/ 1183778 h 1947665"/>
                <a:gd name="connsiteX4" fmla="*/ 1636757 w 6618691"/>
                <a:gd name="connsiteY4" fmla="*/ 1114485 h 1947665"/>
                <a:gd name="connsiteX5" fmla="*/ 2460447 w 6618691"/>
                <a:gd name="connsiteY5" fmla="*/ 968904 h 1947665"/>
                <a:gd name="connsiteX6" fmla="*/ 4085147 w 6618691"/>
                <a:gd name="connsiteY6" fmla="*/ 544795 h 1947665"/>
                <a:gd name="connsiteX7" fmla="*/ 4276770 w 6618691"/>
                <a:gd name="connsiteY7" fmla="*/ 3397 h 1947665"/>
                <a:gd name="connsiteX8" fmla="*/ 5586949 w 6618691"/>
                <a:gd name="connsiteY8" fmla="*/ 332212 h 1947665"/>
                <a:gd name="connsiteX9" fmla="*/ 5744453 w 6618691"/>
                <a:gd name="connsiteY9" fmla="*/ 683909 h 1947665"/>
                <a:gd name="connsiteX10" fmla="*/ 6045501 w 6618691"/>
                <a:gd name="connsiteY10" fmla="*/ 1060779 h 1947665"/>
                <a:gd name="connsiteX11" fmla="*/ 6347047 w 6618691"/>
                <a:gd name="connsiteY11" fmla="*/ 1643252 h 1947665"/>
                <a:gd name="connsiteX12" fmla="*/ 6618691 w 6618691"/>
                <a:gd name="connsiteY12" fmla="*/ 1853666 h 1947665"/>
                <a:gd name="connsiteX0" fmla="*/ 0 w 6618691"/>
                <a:gd name="connsiteY0" fmla="*/ 1936187 h 1954318"/>
                <a:gd name="connsiteX1" fmla="*/ 521399 w 6618691"/>
                <a:gd name="connsiteY1" fmla="*/ 1864932 h 1954318"/>
                <a:gd name="connsiteX2" fmla="*/ 1005189 w 6618691"/>
                <a:gd name="connsiteY2" fmla="*/ 1344605 h 1954318"/>
                <a:gd name="connsiteX3" fmla="*/ 1246721 w 6618691"/>
                <a:gd name="connsiteY3" fmla="*/ 1190431 h 1954318"/>
                <a:gd name="connsiteX4" fmla="*/ 1636757 w 6618691"/>
                <a:gd name="connsiteY4" fmla="*/ 1121138 h 1954318"/>
                <a:gd name="connsiteX5" fmla="*/ 2460447 w 6618691"/>
                <a:gd name="connsiteY5" fmla="*/ 975557 h 1954318"/>
                <a:gd name="connsiteX6" fmla="*/ 3433983 w 6618691"/>
                <a:gd name="connsiteY6" fmla="*/ 738485 h 1954318"/>
                <a:gd name="connsiteX7" fmla="*/ 4276770 w 6618691"/>
                <a:gd name="connsiteY7" fmla="*/ 10050 h 1954318"/>
                <a:gd name="connsiteX8" fmla="*/ 5586949 w 6618691"/>
                <a:gd name="connsiteY8" fmla="*/ 338865 h 1954318"/>
                <a:gd name="connsiteX9" fmla="*/ 5744453 w 6618691"/>
                <a:gd name="connsiteY9" fmla="*/ 690562 h 1954318"/>
                <a:gd name="connsiteX10" fmla="*/ 6045501 w 6618691"/>
                <a:gd name="connsiteY10" fmla="*/ 1067432 h 1954318"/>
                <a:gd name="connsiteX11" fmla="*/ 6347047 w 6618691"/>
                <a:gd name="connsiteY11" fmla="*/ 1649905 h 1954318"/>
                <a:gd name="connsiteX12" fmla="*/ 6618691 w 6618691"/>
                <a:gd name="connsiteY12" fmla="*/ 1860319 h 1954318"/>
                <a:gd name="connsiteX0" fmla="*/ 0 w 6618691"/>
                <a:gd name="connsiteY0" fmla="*/ 1936187 h 1954318"/>
                <a:gd name="connsiteX1" fmla="*/ 521399 w 6618691"/>
                <a:gd name="connsiteY1" fmla="*/ 1864932 h 1954318"/>
                <a:gd name="connsiteX2" fmla="*/ 1005189 w 6618691"/>
                <a:gd name="connsiteY2" fmla="*/ 1344605 h 1954318"/>
                <a:gd name="connsiteX3" fmla="*/ 1246721 w 6618691"/>
                <a:gd name="connsiteY3" fmla="*/ 1190431 h 1954318"/>
                <a:gd name="connsiteX4" fmla="*/ 1636757 w 6618691"/>
                <a:gd name="connsiteY4" fmla="*/ 1121138 h 1954318"/>
                <a:gd name="connsiteX5" fmla="*/ 2460447 w 6618691"/>
                <a:gd name="connsiteY5" fmla="*/ 975557 h 1954318"/>
                <a:gd name="connsiteX6" fmla="*/ 3433983 w 6618691"/>
                <a:gd name="connsiteY6" fmla="*/ 738485 h 1954318"/>
                <a:gd name="connsiteX7" fmla="*/ 4276770 w 6618691"/>
                <a:gd name="connsiteY7" fmla="*/ 10050 h 1954318"/>
                <a:gd name="connsiteX8" fmla="*/ 5586949 w 6618691"/>
                <a:gd name="connsiteY8" fmla="*/ 338865 h 1954318"/>
                <a:gd name="connsiteX9" fmla="*/ 5744453 w 6618691"/>
                <a:gd name="connsiteY9" fmla="*/ 690562 h 1954318"/>
                <a:gd name="connsiteX10" fmla="*/ 6045501 w 6618691"/>
                <a:gd name="connsiteY10" fmla="*/ 1067432 h 1954318"/>
                <a:gd name="connsiteX11" fmla="*/ 6347047 w 6618691"/>
                <a:gd name="connsiteY11" fmla="*/ 1649905 h 1954318"/>
                <a:gd name="connsiteX12" fmla="*/ 6618691 w 6618691"/>
                <a:gd name="connsiteY12" fmla="*/ 1860319 h 1954318"/>
                <a:gd name="connsiteX0" fmla="*/ 0 w 6618691"/>
                <a:gd name="connsiteY0" fmla="*/ 1926269 h 1944400"/>
                <a:gd name="connsiteX1" fmla="*/ 521399 w 6618691"/>
                <a:gd name="connsiteY1" fmla="*/ 1855014 h 1944400"/>
                <a:gd name="connsiteX2" fmla="*/ 1005189 w 6618691"/>
                <a:gd name="connsiteY2" fmla="*/ 1334687 h 1944400"/>
                <a:gd name="connsiteX3" fmla="*/ 1246721 w 6618691"/>
                <a:gd name="connsiteY3" fmla="*/ 1180513 h 1944400"/>
                <a:gd name="connsiteX4" fmla="*/ 1636757 w 6618691"/>
                <a:gd name="connsiteY4" fmla="*/ 1111220 h 1944400"/>
                <a:gd name="connsiteX5" fmla="*/ 2460447 w 6618691"/>
                <a:gd name="connsiteY5" fmla="*/ 965639 h 1944400"/>
                <a:gd name="connsiteX6" fmla="*/ 3433983 w 6618691"/>
                <a:gd name="connsiteY6" fmla="*/ 728567 h 1944400"/>
                <a:gd name="connsiteX7" fmla="*/ 4276770 w 6618691"/>
                <a:gd name="connsiteY7" fmla="*/ 132 h 1944400"/>
                <a:gd name="connsiteX8" fmla="*/ 5039694 w 6618691"/>
                <a:gd name="connsiteY8" fmla="*/ 668383 h 1944400"/>
                <a:gd name="connsiteX9" fmla="*/ 5744453 w 6618691"/>
                <a:gd name="connsiteY9" fmla="*/ 680644 h 1944400"/>
                <a:gd name="connsiteX10" fmla="*/ 6045501 w 6618691"/>
                <a:gd name="connsiteY10" fmla="*/ 1057514 h 1944400"/>
                <a:gd name="connsiteX11" fmla="*/ 6347047 w 6618691"/>
                <a:gd name="connsiteY11" fmla="*/ 1639987 h 1944400"/>
                <a:gd name="connsiteX12" fmla="*/ 6618691 w 6618691"/>
                <a:gd name="connsiteY12" fmla="*/ 1850401 h 1944400"/>
                <a:gd name="connsiteX0" fmla="*/ 0 w 6618691"/>
                <a:gd name="connsiteY0" fmla="*/ 1926285 h 1944416"/>
                <a:gd name="connsiteX1" fmla="*/ 521399 w 6618691"/>
                <a:gd name="connsiteY1" fmla="*/ 1855030 h 1944416"/>
                <a:gd name="connsiteX2" fmla="*/ 1005189 w 6618691"/>
                <a:gd name="connsiteY2" fmla="*/ 1334703 h 1944416"/>
                <a:gd name="connsiteX3" fmla="*/ 1246721 w 6618691"/>
                <a:gd name="connsiteY3" fmla="*/ 1180529 h 1944416"/>
                <a:gd name="connsiteX4" fmla="*/ 1636757 w 6618691"/>
                <a:gd name="connsiteY4" fmla="*/ 1111236 h 1944416"/>
                <a:gd name="connsiteX5" fmla="*/ 2460447 w 6618691"/>
                <a:gd name="connsiteY5" fmla="*/ 965655 h 1944416"/>
                <a:gd name="connsiteX6" fmla="*/ 3433983 w 6618691"/>
                <a:gd name="connsiteY6" fmla="*/ 728583 h 1944416"/>
                <a:gd name="connsiteX7" fmla="*/ 4276770 w 6618691"/>
                <a:gd name="connsiteY7" fmla="*/ 148 h 1944416"/>
                <a:gd name="connsiteX8" fmla="*/ 5039694 w 6618691"/>
                <a:gd name="connsiteY8" fmla="*/ 668399 h 1944416"/>
                <a:gd name="connsiteX9" fmla="*/ 6045501 w 6618691"/>
                <a:gd name="connsiteY9" fmla="*/ 1057530 h 1944416"/>
                <a:gd name="connsiteX10" fmla="*/ 6347047 w 6618691"/>
                <a:gd name="connsiteY10" fmla="*/ 1640003 h 1944416"/>
                <a:gd name="connsiteX11" fmla="*/ 6618691 w 6618691"/>
                <a:gd name="connsiteY11" fmla="*/ 1850417 h 1944416"/>
                <a:gd name="connsiteX0" fmla="*/ 0 w 6618691"/>
                <a:gd name="connsiteY0" fmla="*/ 1926294 h 1944425"/>
                <a:gd name="connsiteX1" fmla="*/ 521399 w 6618691"/>
                <a:gd name="connsiteY1" fmla="*/ 1855039 h 1944425"/>
                <a:gd name="connsiteX2" fmla="*/ 1005189 w 6618691"/>
                <a:gd name="connsiteY2" fmla="*/ 1334712 h 1944425"/>
                <a:gd name="connsiteX3" fmla="*/ 1246721 w 6618691"/>
                <a:gd name="connsiteY3" fmla="*/ 1180538 h 1944425"/>
                <a:gd name="connsiteX4" fmla="*/ 1636757 w 6618691"/>
                <a:gd name="connsiteY4" fmla="*/ 1111245 h 1944425"/>
                <a:gd name="connsiteX5" fmla="*/ 2460447 w 6618691"/>
                <a:gd name="connsiteY5" fmla="*/ 965664 h 1944425"/>
                <a:gd name="connsiteX6" fmla="*/ 3433983 w 6618691"/>
                <a:gd name="connsiteY6" fmla="*/ 728592 h 1944425"/>
                <a:gd name="connsiteX7" fmla="*/ 4276770 w 6618691"/>
                <a:gd name="connsiteY7" fmla="*/ 157 h 1944425"/>
                <a:gd name="connsiteX8" fmla="*/ 5039694 w 6618691"/>
                <a:gd name="connsiteY8" fmla="*/ 668408 h 1944425"/>
                <a:gd name="connsiteX9" fmla="*/ 5512101 w 6618691"/>
                <a:gd name="connsiteY9" fmla="*/ 1237648 h 1944425"/>
                <a:gd name="connsiteX10" fmla="*/ 6347047 w 6618691"/>
                <a:gd name="connsiteY10" fmla="*/ 1640012 h 1944425"/>
                <a:gd name="connsiteX11" fmla="*/ 6618691 w 6618691"/>
                <a:gd name="connsiteY11" fmla="*/ 1850426 h 1944425"/>
                <a:gd name="connsiteX0" fmla="*/ 0 w 6618691"/>
                <a:gd name="connsiteY0" fmla="*/ 1926294 h 1944425"/>
                <a:gd name="connsiteX1" fmla="*/ 521399 w 6618691"/>
                <a:gd name="connsiteY1" fmla="*/ 1855039 h 1944425"/>
                <a:gd name="connsiteX2" fmla="*/ 1005189 w 6618691"/>
                <a:gd name="connsiteY2" fmla="*/ 1334712 h 1944425"/>
                <a:gd name="connsiteX3" fmla="*/ 1246721 w 6618691"/>
                <a:gd name="connsiteY3" fmla="*/ 1180538 h 1944425"/>
                <a:gd name="connsiteX4" fmla="*/ 1636757 w 6618691"/>
                <a:gd name="connsiteY4" fmla="*/ 1111245 h 1944425"/>
                <a:gd name="connsiteX5" fmla="*/ 2460447 w 6618691"/>
                <a:gd name="connsiteY5" fmla="*/ 965664 h 1944425"/>
                <a:gd name="connsiteX6" fmla="*/ 3433983 w 6618691"/>
                <a:gd name="connsiteY6" fmla="*/ 728592 h 1944425"/>
                <a:gd name="connsiteX7" fmla="*/ 4276770 w 6618691"/>
                <a:gd name="connsiteY7" fmla="*/ 157 h 1944425"/>
                <a:gd name="connsiteX8" fmla="*/ 5039694 w 6618691"/>
                <a:gd name="connsiteY8" fmla="*/ 668408 h 1944425"/>
                <a:gd name="connsiteX9" fmla="*/ 5512101 w 6618691"/>
                <a:gd name="connsiteY9" fmla="*/ 1237648 h 1944425"/>
                <a:gd name="connsiteX10" fmla="*/ 6347047 w 6618691"/>
                <a:gd name="connsiteY10" fmla="*/ 1640012 h 1944425"/>
                <a:gd name="connsiteX11" fmla="*/ 6618691 w 6618691"/>
                <a:gd name="connsiteY11" fmla="*/ 1850426 h 1944425"/>
                <a:gd name="connsiteX0" fmla="*/ 0 w 6618691"/>
                <a:gd name="connsiteY0" fmla="*/ 1926294 h 1944425"/>
                <a:gd name="connsiteX1" fmla="*/ 521399 w 6618691"/>
                <a:gd name="connsiteY1" fmla="*/ 1855039 h 1944425"/>
                <a:gd name="connsiteX2" fmla="*/ 1005189 w 6618691"/>
                <a:gd name="connsiteY2" fmla="*/ 1334712 h 1944425"/>
                <a:gd name="connsiteX3" fmla="*/ 1246721 w 6618691"/>
                <a:gd name="connsiteY3" fmla="*/ 1180538 h 1944425"/>
                <a:gd name="connsiteX4" fmla="*/ 1636757 w 6618691"/>
                <a:gd name="connsiteY4" fmla="*/ 1111245 h 1944425"/>
                <a:gd name="connsiteX5" fmla="*/ 2460447 w 6618691"/>
                <a:gd name="connsiteY5" fmla="*/ 965664 h 1944425"/>
                <a:gd name="connsiteX6" fmla="*/ 3433983 w 6618691"/>
                <a:gd name="connsiteY6" fmla="*/ 728592 h 1944425"/>
                <a:gd name="connsiteX7" fmla="*/ 4276770 w 6618691"/>
                <a:gd name="connsiteY7" fmla="*/ 157 h 1944425"/>
                <a:gd name="connsiteX8" fmla="*/ 5039694 w 6618691"/>
                <a:gd name="connsiteY8" fmla="*/ 668408 h 1944425"/>
                <a:gd name="connsiteX9" fmla="*/ 5512101 w 6618691"/>
                <a:gd name="connsiteY9" fmla="*/ 1237648 h 1944425"/>
                <a:gd name="connsiteX10" fmla="*/ 6021465 w 6618691"/>
                <a:gd name="connsiteY10" fmla="*/ 1570739 h 1944425"/>
                <a:gd name="connsiteX11" fmla="*/ 6618691 w 6618691"/>
                <a:gd name="connsiteY11" fmla="*/ 1850426 h 1944425"/>
                <a:gd name="connsiteX0" fmla="*/ 0 w 6618691"/>
                <a:gd name="connsiteY0" fmla="*/ 1926294 h 1944425"/>
                <a:gd name="connsiteX1" fmla="*/ 521399 w 6618691"/>
                <a:gd name="connsiteY1" fmla="*/ 1855039 h 1944425"/>
                <a:gd name="connsiteX2" fmla="*/ 1005189 w 6618691"/>
                <a:gd name="connsiteY2" fmla="*/ 1334712 h 1944425"/>
                <a:gd name="connsiteX3" fmla="*/ 1246721 w 6618691"/>
                <a:gd name="connsiteY3" fmla="*/ 1180538 h 1944425"/>
                <a:gd name="connsiteX4" fmla="*/ 1636757 w 6618691"/>
                <a:gd name="connsiteY4" fmla="*/ 1111245 h 1944425"/>
                <a:gd name="connsiteX5" fmla="*/ 2460447 w 6618691"/>
                <a:gd name="connsiteY5" fmla="*/ 965664 h 1944425"/>
                <a:gd name="connsiteX6" fmla="*/ 3433983 w 6618691"/>
                <a:gd name="connsiteY6" fmla="*/ 728592 h 1944425"/>
                <a:gd name="connsiteX7" fmla="*/ 4276770 w 6618691"/>
                <a:gd name="connsiteY7" fmla="*/ 157 h 1944425"/>
                <a:gd name="connsiteX8" fmla="*/ 5039694 w 6618691"/>
                <a:gd name="connsiteY8" fmla="*/ 668408 h 1944425"/>
                <a:gd name="connsiteX9" fmla="*/ 5512101 w 6618691"/>
                <a:gd name="connsiteY9" fmla="*/ 1237648 h 1944425"/>
                <a:gd name="connsiteX10" fmla="*/ 6021465 w 6618691"/>
                <a:gd name="connsiteY10" fmla="*/ 1570739 h 1944425"/>
                <a:gd name="connsiteX11" fmla="*/ 6618691 w 6618691"/>
                <a:gd name="connsiteY11" fmla="*/ 1850426 h 1944425"/>
                <a:gd name="connsiteX0" fmla="*/ 0 w 6618691"/>
                <a:gd name="connsiteY0" fmla="*/ 1926294 h 1944425"/>
                <a:gd name="connsiteX1" fmla="*/ 521399 w 6618691"/>
                <a:gd name="connsiteY1" fmla="*/ 1855039 h 1944425"/>
                <a:gd name="connsiteX2" fmla="*/ 1005189 w 6618691"/>
                <a:gd name="connsiteY2" fmla="*/ 1334712 h 1944425"/>
                <a:gd name="connsiteX3" fmla="*/ 1246721 w 6618691"/>
                <a:gd name="connsiteY3" fmla="*/ 1180538 h 1944425"/>
                <a:gd name="connsiteX4" fmla="*/ 1636757 w 6618691"/>
                <a:gd name="connsiteY4" fmla="*/ 1111245 h 1944425"/>
                <a:gd name="connsiteX5" fmla="*/ 2460447 w 6618691"/>
                <a:gd name="connsiteY5" fmla="*/ 965664 h 1944425"/>
                <a:gd name="connsiteX6" fmla="*/ 3433983 w 6618691"/>
                <a:gd name="connsiteY6" fmla="*/ 728592 h 1944425"/>
                <a:gd name="connsiteX7" fmla="*/ 4276770 w 6618691"/>
                <a:gd name="connsiteY7" fmla="*/ 157 h 1944425"/>
                <a:gd name="connsiteX8" fmla="*/ 5039694 w 6618691"/>
                <a:gd name="connsiteY8" fmla="*/ 668408 h 1944425"/>
                <a:gd name="connsiteX9" fmla="*/ 5512101 w 6618691"/>
                <a:gd name="connsiteY9" fmla="*/ 1237648 h 1944425"/>
                <a:gd name="connsiteX10" fmla="*/ 6021465 w 6618691"/>
                <a:gd name="connsiteY10" fmla="*/ 1570739 h 1944425"/>
                <a:gd name="connsiteX11" fmla="*/ 6618691 w 6618691"/>
                <a:gd name="connsiteY11" fmla="*/ 1850426 h 1944425"/>
                <a:gd name="connsiteX0" fmla="*/ 0 w 6618691"/>
                <a:gd name="connsiteY0" fmla="*/ 1926294 h 1944425"/>
                <a:gd name="connsiteX1" fmla="*/ 521399 w 6618691"/>
                <a:gd name="connsiteY1" fmla="*/ 1855039 h 1944425"/>
                <a:gd name="connsiteX2" fmla="*/ 1005189 w 6618691"/>
                <a:gd name="connsiteY2" fmla="*/ 1334712 h 1944425"/>
                <a:gd name="connsiteX3" fmla="*/ 1246721 w 6618691"/>
                <a:gd name="connsiteY3" fmla="*/ 1180538 h 1944425"/>
                <a:gd name="connsiteX4" fmla="*/ 1636757 w 6618691"/>
                <a:gd name="connsiteY4" fmla="*/ 1111245 h 1944425"/>
                <a:gd name="connsiteX5" fmla="*/ 2460447 w 6618691"/>
                <a:gd name="connsiteY5" fmla="*/ 965664 h 1944425"/>
                <a:gd name="connsiteX6" fmla="*/ 3433983 w 6618691"/>
                <a:gd name="connsiteY6" fmla="*/ 728592 h 1944425"/>
                <a:gd name="connsiteX7" fmla="*/ 4276770 w 6618691"/>
                <a:gd name="connsiteY7" fmla="*/ 157 h 1944425"/>
                <a:gd name="connsiteX8" fmla="*/ 5039694 w 6618691"/>
                <a:gd name="connsiteY8" fmla="*/ 668408 h 1944425"/>
                <a:gd name="connsiteX9" fmla="*/ 5512101 w 6618691"/>
                <a:gd name="connsiteY9" fmla="*/ 1237648 h 1944425"/>
                <a:gd name="connsiteX10" fmla="*/ 6021465 w 6618691"/>
                <a:gd name="connsiteY10" fmla="*/ 1570739 h 1944425"/>
                <a:gd name="connsiteX11" fmla="*/ 6618691 w 6618691"/>
                <a:gd name="connsiteY11" fmla="*/ 1850426 h 1944425"/>
                <a:gd name="connsiteX0" fmla="*/ 0 w 6618691"/>
                <a:gd name="connsiteY0" fmla="*/ 1926294 h 1944425"/>
                <a:gd name="connsiteX1" fmla="*/ 521399 w 6618691"/>
                <a:gd name="connsiteY1" fmla="*/ 1855039 h 1944425"/>
                <a:gd name="connsiteX2" fmla="*/ 1005189 w 6618691"/>
                <a:gd name="connsiteY2" fmla="*/ 1334712 h 1944425"/>
                <a:gd name="connsiteX3" fmla="*/ 1246721 w 6618691"/>
                <a:gd name="connsiteY3" fmla="*/ 1180538 h 1944425"/>
                <a:gd name="connsiteX4" fmla="*/ 1636757 w 6618691"/>
                <a:gd name="connsiteY4" fmla="*/ 1111245 h 1944425"/>
                <a:gd name="connsiteX5" fmla="*/ 2460447 w 6618691"/>
                <a:gd name="connsiteY5" fmla="*/ 965664 h 1944425"/>
                <a:gd name="connsiteX6" fmla="*/ 3433983 w 6618691"/>
                <a:gd name="connsiteY6" fmla="*/ 728592 h 1944425"/>
                <a:gd name="connsiteX7" fmla="*/ 4276770 w 6618691"/>
                <a:gd name="connsiteY7" fmla="*/ 157 h 1944425"/>
                <a:gd name="connsiteX8" fmla="*/ 5039694 w 6618691"/>
                <a:gd name="connsiteY8" fmla="*/ 668408 h 1944425"/>
                <a:gd name="connsiteX9" fmla="*/ 5512101 w 6618691"/>
                <a:gd name="connsiteY9" fmla="*/ 1237648 h 1944425"/>
                <a:gd name="connsiteX10" fmla="*/ 6021465 w 6618691"/>
                <a:gd name="connsiteY10" fmla="*/ 1570739 h 1944425"/>
                <a:gd name="connsiteX11" fmla="*/ 6618691 w 6618691"/>
                <a:gd name="connsiteY11" fmla="*/ 1850426 h 1944425"/>
                <a:gd name="connsiteX0" fmla="*/ 0 w 6618691"/>
                <a:gd name="connsiteY0" fmla="*/ 1933220 h 1951351"/>
                <a:gd name="connsiteX1" fmla="*/ 521399 w 6618691"/>
                <a:gd name="connsiteY1" fmla="*/ 1861965 h 1951351"/>
                <a:gd name="connsiteX2" fmla="*/ 1005189 w 6618691"/>
                <a:gd name="connsiteY2" fmla="*/ 1341638 h 1951351"/>
                <a:gd name="connsiteX3" fmla="*/ 1246721 w 6618691"/>
                <a:gd name="connsiteY3" fmla="*/ 1187464 h 1951351"/>
                <a:gd name="connsiteX4" fmla="*/ 1636757 w 6618691"/>
                <a:gd name="connsiteY4" fmla="*/ 1118171 h 1951351"/>
                <a:gd name="connsiteX5" fmla="*/ 2460447 w 6618691"/>
                <a:gd name="connsiteY5" fmla="*/ 972590 h 1951351"/>
                <a:gd name="connsiteX6" fmla="*/ 3433983 w 6618691"/>
                <a:gd name="connsiteY6" fmla="*/ 735518 h 1951351"/>
                <a:gd name="connsiteX7" fmla="*/ 3861133 w 6618691"/>
                <a:gd name="connsiteY7" fmla="*/ 155 h 1951351"/>
                <a:gd name="connsiteX8" fmla="*/ 5039694 w 6618691"/>
                <a:gd name="connsiteY8" fmla="*/ 675334 h 1951351"/>
                <a:gd name="connsiteX9" fmla="*/ 5512101 w 6618691"/>
                <a:gd name="connsiteY9" fmla="*/ 1244574 h 1951351"/>
                <a:gd name="connsiteX10" fmla="*/ 6021465 w 6618691"/>
                <a:gd name="connsiteY10" fmla="*/ 1577665 h 1951351"/>
                <a:gd name="connsiteX11" fmla="*/ 6618691 w 6618691"/>
                <a:gd name="connsiteY11" fmla="*/ 1857352 h 1951351"/>
                <a:gd name="connsiteX0" fmla="*/ 0 w 6618691"/>
                <a:gd name="connsiteY0" fmla="*/ 1933298 h 1951429"/>
                <a:gd name="connsiteX1" fmla="*/ 521399 w 6618691"/>
                <a:gd name="connsiteY1" fmla="*/ 1862043 h 1951429"/>
                <a:gd name="connsiteX2" fmla="*/ 1005189 w 6618691"/>
                <a:gd name="connsiteY2" fmla="*/ 1341716 h 1951429"/>
                <a:gd name="connsiteX3" fmla="*/ 1246721 w 6618691"/>
                <a:gd name="connsiteY3" fmla="*/ 1187542 h 1951429"/>
                <a:gd name="connsiteX4" fmla="*/ 1636757 w 6618691"/>
                <a:gd name="connsiteY4" fmla="*/ 1118249 h 1951429"/>
                <a:gd name="connsiteX5" fmla="*/ 2460447 w 6618691"/>
                <a:gd name="connsiteY5" fmla="*/ 972668 h 1951429"/>
                <a:gd name="connsiteX6" fmla="*/ 3115329 w 6618691"/>
                <a:gd name="connsiteY6" fmla="*/ 749450 h 1951429"/>
                <a:gd name="connsiteX7" fmla="*/ 3861133 w 6618691"/>
                <a:gd name="connsiteY7" fmla="*/ 233 h 1951429"/>
                <a:gd name="connsiteX8" fmla="*/ 5039694 w 6618691"/>
                <a:gd name="connsiteY8" fmla="*/ 675412 h 1951429"/>
                <a:gd name="connsiteX9" fmla="*/ 5512101 w 6618691"/>
                <a:gd name="connsiteY9" fmla="*/ 1244652 h 1951429"/>
                <a:gd name="connsiteX10" fmla="*/ 6021465 w 6618691"/>
                <a:gd name="connsiteY10" fmla="*/ 1577743 h 1951429"/>
                <a:gd name="connsiteX11" fmla="*/ 6618691 w 6618691"/>
                <a:gd name="connsiteY11" fmla="*/ 1857430 h 1951429"/>
                <a:gd name="connsiteX0" fmla="*/ 0 w 6618691"/>
                <a:gd name="connsiteY0" fmla="*/ 1935115 h 1953246"/>
                <a:gd name="connsiteX1" fmla="*/ 521399 w 6618691"/>
                <a:gd name="connsiteY1" fmla="*/ 1863860 h 1953246"/>
                <a:gd name="connsiteX2" fmla="*/ 1005189 w 6618691"/>
                <a:gd name="connsiteY2" fmla="*/ 1343533 h 1953246"/>
                <a:gd name="connsiteX3" fmla="*/ 1246721 w 6618691"/>
                <a:gd name="connsiteY3" fmla="*/ 1189359 h 1953246"/>
                <a:gd name="connsiteX4" fmla="*/ 1636757 w 6618691"/>
                <a:gd name="connsiteY4" fmla="*/ 1120066 h 1953246"/>
                <a:gd name="connsiteX5" fmla="*/ 2460447 w 6618691"/>
                <a:gd name="connsiteY5" fmla="*/ 974485 h 1953246"/>
                <a:gd name="connsiteX6" fmla="*/ 3115329 w 6618691"/>
                <a:gd name="connsiteY6" fmla="*/ 751267 h 1953246"/>
                <a:gd name="connsiteX7" fmla="*/ 3861133 w 6618691"/>
                <a:gd name="connsiteY7" fmla="*/ 2050 h 1953246"/>
                <a:gd name="connsiteX8" fmla="*/ 4464731 w 6618691"/>
                <a:gd name="connsiteY8" fmla="*/ 552538 h 1953246"/>
                <a:gd name="connsiteX9" fmla="*/ 5512101 w 6618691"/>
                <a:gd name="connsiteY9" fmla="*/ 1246469 h 1953246"/>
                <a:gd name="connsiteX10" fmla="*/ 6021465 w 6618691"/>
                <a:gd name="connsiteY10" fmla="*/ 1579560 h 1953246"/>
                <a:gd name="connsiteX11" fmla="*/ 6618691 w 6618691"/>
                <a:gd name="connsiteY11" fmla="*/ 1859247 h 1953246"/>
                <a:gd name="connsiteX0" fmla="*/ 0 w 6618691"/>
                <a:gd name="connsiteY0" fmla="*/ 1934616 h 1952747"/>
                <a:gd name="connsiteX1" fmla="*/ 521399 w 6618691"/>
                <a:gd name="connsiteY1" fmla="*/ 1863361 h 1952747"/>
                <a:gd name="connsiteX2" fmla="*/ 1005189 w 6618691"/>
                <a:gd name="connsiteY2" fmla="*/ 1343034 h 1952747"/>
                <a:gd name="connsiteX3" fmla="*/ 1246721 w 6618691"/>
                <a:gd name="connsiteY3" fmla="*/ 1188860 h 1952747"/>
                <a:gd name="connsiteX4" fmla="*/ 1636757 w 6618691"/>
                <a:gd name="connsiteY4" fmla="*/ 1119567 h 1952747"/>
                <a:gd name="connsiteX5" fmla="*/ 2460447 w 6618691"/>
                <a:gd name="connsiteY5" fmla="*/ 973986 h 1952747"/>
                <a:gd name="connsiteX6" fmla="*/ 3115329 w 6618691"/>
                <a:gd name="connsiteY6" fmla="*/ 750768 h 1952747"/>
                <a:gd name="connsiteX7" fmla="*/ 3861133 w 6618691"/>
                <a:gd name="connsiteY7" fmla="*/ 1551 h 1952747"/>
                <a:gd name="connsiteX8" fmla="*/ 4464731 w 6618691"/>
                <a:gd name="connsiteY8" fmla="*/ 552039 h 1952747"/>
                <a:gd name="connsiteX9" fmla="*/ 5512101 w 6618691"/>
                <a:gd name="connsiteY9" fmla="*/ 1245970 h 1952747"/>
                <a:gd name="connsiteX10" fmla="*/ 6021465 w 6618691"/>
                <a:gd name="connsiteY10" fmla="*/ 1579061 h 1952747"/>
                <a:gd name="connsiteX11" fmla="*/ 6618691 w 6618691"/>
                <a:gd name="connsiteY11" fmla="*/ 1858748 h 1952747"/>
                <a:gd name="connsiteX0" fmla="*/ 0 w 6618691"/>
                <a:gd name="connsiteY0" fmla="*/ 1934274 h 1952405"/>
                <a:gd name="connsiteX1" fmla="*/ 521399 w 6618691"/>
                <a:gd name="connsiteY1" fmla="*/ 1863019 h 1952405"/>
                <a:gd name="connsiteX2" fmla="*/ 1005189 w 6618691"/>
                <a:gd name="connsiteY2" fmla="*/ 1342692 h 1952405"/>
                <a:gd name="connsiteX3" fmla="*/ 1246721 w 6618691"/>
                <a:gd name="connsiteY3" fmla="*/ 1188518 h 1952405"/>
                <a:gd name="connsiteX4" fmla="*/ 1636757 w 6618691"/>
                <a:gd name="connsiteY4" fmla="*/ 1119225 h 1952405"/>
                <a:gd name="connsiteX5" fmla="*/ 2460447 w 6618691"/>
                <a:gd name="connsiteY5" fmla="*/ 973644 h 1952405"/>
                <a:gd name="connsiteX6" fmla="*/ 3115329 w 6618691"/>
                <a:gd name="connsiteY6" fmla="*/ 750426 h 1952405"/>
                <a:gd name="connsiteX7" fmla="*/ 3861133 w 6618691"/>
                <a:gd name="connsiteY7" fmla="*/ 1209 h 1952405"/>
                <a:gd name="connsiteX8" fmla="*/ 4603277 w 6618691"/>
                <a:gd name="connsiteY8" fmla="*/ 572479 h 1952405"/>
                <a:gd name="connsiteX9" fmla="*/ 5512101 w 6618691"/>
                <a:gd name="connsiteY9" fmla="*/ 1245628 h 1952405"/>
                <a:gd name="connsiteX10" fmla="*/ 6021465 w 6618691"/>
                <a:gd name="connsiteY10" fmla="*/ 1578719 h 1952405"/>
                <a:gd name="connsiteX11" fmla="*/ 6618691 w 6618691"/>
                <a:gd name="connsiteY11" fmla="*/ 1858406 h 1952405"/>
                <a:gd name="connsiteX0" fmla="*/ 0 w 6618691"/>
                <a:gd name="connsiteY0" fmla="*/ 1934584 h 1952715"/>
                <a:gd name="connsiteX1" fmla="*/ 521399 w 6618691"/>
                <a:gd name="connsiteY1" fmla="*/ 1863329 h 1952715"/>
                <a:gd name="connsiteX2" fmla="*/ 1005189 w 6618691"/>
                <a:gd name="connsiteY2" fmla="*/ 1343002 h 1952715"/>
                <a:gd name="connsiteX3" fmla="*/ 1246721 w 6618691"/>
                <a:gd name="connsiteY3" fmla="*/ 1188828 h 1952715"/>
                <a:gd name="connsiteX4" fmla="*/ 1636757 w 6618691"/>
                <a:gd name="connsiteY4" fmla="*/ 1119535 h 1952715"/>
                <a:gd name="connsiteX5" fmla="*/ 2460447 w 6618691"/>
                <a:gd name="connsiteY5" fmla="*/ 973954 h 1952715"/>
                <a:gd name="connsiteX6" fmla="*/ 3115329 w 6618691"/>
                <a:gd name="connsiteY6" fmla="*/ 750736 h 1952715"/>
                <a:gd name="connsiteX7" fmla="*/ 3861133 w 6618691"/>
                <a:gd name="connsiteY7" fmla="*/ 1519 h 1952715"/>
                <a:gd name="connsiteX8" fmla="*/ 4603277 w 6618691"/>
                <a:gd name="connsiteY8" fmla="*/ 572789 h 1952715"/>
                <a:gd name="connsiteX9" fmla="*/ 5193446 w 6618691"/>
                <a:gd name="connsiteY9" fmla="*/ 1135101 h 1952715"/>
                <a:gd name="connsiteX10" fmla="*/ 6021465 w 6618691"/>
                <a:gd name="connsiteY10" fmla="*/ 1579029 h 1952715"/>
                <a:gd name="connsiteX11" fmla="*/ 6618691 w 6618691"/>
                <a:gd name="connsiteY11" fmla="*/ 1858716 h 1952715"/>
                <a:gd name="connsiteX0" fmla="*/ 0 w 6618691"/>
                <a:gd name="connsiteY0" fmla="*/ 1934584 h 1952715"/>
                <a:gd name="connsiteX1" fmla="*/ 521399 w 6618691"/>
                <a:gd name="connsiteY1" fmla="*/ 1863329 h 1952715"/>
                <a:gd name="connsiteX2" fmla="*/ 1005189 w 6618691"/>
                <a:gd name="connsiteY2" fmla="*/ 1343002 h 1952715"/>
                <a:gd name="connsiteX3" fmla="*/ 1246721 w 6618691"/>
                <a:gd name="connsiteY3" fmla="*/ 1188828 h 1952715"/>
                <a:gd name="connsiteX4" fmla="*/ 1636757 w 6618691"/>
                <a:gd name="connsiteY4" fmla="*/ 1119535 h 1952715"/>
                <a:gd name="connsiteX5" fmla="*/ 2460447 w 6618691"/>
                <a:gd name="connsiteY5" fmla="*/ 973954 h 1952715"/>
                <a:gd name="connsiteX6" fmla="*/ 3115329 w 6618691"/>
                <a:gd name="connsiteY6" fmla="*/ 750736 h 1952715"/>
                <a:gd name="connsiteX7" fmla="*/ 3861133 w 6618691"/>
                <a:gd name="connsiteY7" fmla="*/ 1519 h 1952715"/>
                <a:gd name="connsiteX8" fmla="*/ 4603277 w 6618691"/>
                <a:gd name="connsiteY8" fmla="*/ 572789 h 1952715"/>
                <a:gd name="connsiteX9" fmla="*/ 5193446 w 6618691"/>
                <a:gd name="connsiteY9" fmla="*/ 1135101 h 1952715"/>
                <a:gd name="connsiteX10" fmla="*/ 6021465 w 6618691"/>
                <a:gd name="connsiteY10" fmla="*/ 1579029 h 1952715"/>
                <a:gd name="connsiteX11" fmla="*/ 6618691 w 6618691"/>
                <a:gd name="connsiteY11" fmla="*/ 1858716 h 1952715"/>
                <a:gd name="connsiteX0" fmla="*/ 0 w 6618691"/>
                <a:gd name="connsiteY0" fmla="*/ 1934584 h 1952715"/>
                <a:gd name="connsiteX1" fmla="*/ 521399 w 6618691"/>
                <a:gd name="connsiteY1" fmla="*/ 1863329 h 1952715"/>
                <a:gd name="connsiteX2" fmla="*/ 1005189 w 6618691"/>
                <a:gd name="connsiteY2" fmla="*/ 1343002 h 1952715"/>
                <a:gd name="connsiteX3" fmla="*/ 1246721 w 6618691"/>
                <a:gd name="connsiteY3" fmla="*/ 1188828 h 1952715"/>
                <a:gd name="connsiteX4" fmla="*/ 1636757 w 6618691"/>
                <a:gd name="connsiteY4" fmla="*/ 1119535 h 1952715"/>
                <a:gd name="connsiteX5" fmla="*/ 2460447 w 6618691"/>
                <a:gd name="connsiteY5" fmla="*/ 973954 h 1952715"/>
                <a:gd name="connsiteX6" fmla="*/ 3115329 w 6618691"/>
                <a:gd name="connsiteY6" fmla="*/ 750736 h 1952715"/>
                <a:gd name="connsiteX7" fmla="*/ 3861133 w 6618691"/>
                <a:gd name="connsiteY7" fmla="*/ 1519 h 1952715"/>
                <a:gd name="connsiteX8" fmla="*/ 4603277 w 6618691"/>
                <a:gd name="connsiteY8" fmla="*/ 572789 h 1952715"/>
                <a:gd name="connsiteX9" fmla="*/ 5193446 w 6618691"/>
                <a:gd name="connsiteY9" fmla="*/ 1135101 h 1952715"/>
                <a:gd name="connsiteX10" fmla="*/ 5765156 w 6618691"/>
                <a:gd name="connsiteY10" fmla="*/ 1585956 h 1952715"/>
                <a:gd name="connsiteX11" fmla="*/ 6618691 w 6618691"/>
                <a:gd name="connsiteY11" fmla="*/ 1858716 h 1952715"/>
                <a:gd name="connsiteX0" fmla="*/ 0 w 6618691"/>
                <a:gd name="connsiteY0" fmla="*/ 1934584 h 1952715"/>
                <a:gd name="connsiteX1" fmla="*/ 521399 w 6618691"/>
                <a:gd name="connsiteY1" fmla="*/ 1863329 h 1952715"/>
                <a:gd name="connsiteX2" fmla="*/ 1005189 w 6618691"/>
                <a:gd name="connsiteY2" fmla="*/ 1343002 h 1952715"/>
                <a:gd name="connsiteX3" fmla="*/ 1246721 w 6618691"/>
                <a:gd name="connsiteY3" fmla="*/ 1188828 h 1952715"/>
                <a:gd name="connsiteX4" fmla="*/ 1636757 w 6618691"/>
                <a:gd name="connsiteY4" fmla="*/ 1119535 h 1952715"/>
                <a:gd name="connsiteX5" fmla="*/ 2460447 w 6618691"/>
                <a:gd name="connsiteY5" fmla="*/ 973954 h 1952715"/>
                <a:gd name="connsiteX6" fmla="*/ 3115329 w 6618691"/>
                <a:gd name="connsiteY6" fmla="*/ 750736 h 1952715"/>
                <a:gd name="connsiteX7" fmla="*/ 3861133 w 6618691"/>
                <a:gd name="connsiteY7" fmla="*/ 1519 h 1952715"/>
                <a:gd name="connsiteX8" fmla="*/ 4603277 w 6618691"/>
                <a:gd name="connsiteY8" fmla="*/ 572789 h 1952715"/>
                <a:gd name="connsiteX9" fmla="*/ 5193446 w 6618691"/>
                <a:gd name="connsiteY9" fmla="*/ 1135101 h 1952715"/>
                <a:gd name="connsiteX10" fmla="*/ 5765156 w 6618691"/>
                <a:gd name="connsiteY10" fmla="*/ 1585956 h 1952715"/>
                <a:gd name="connsiteX11" fmla="*/ 6618691 w 6618691"/>
                <a:gd name="connsiteY11" fmla="*/ 1858716 h 1952715"/>
                <a:gd name="connsiteX0" fmla="*/ 0 w 6618691"/>
                <a:gd name="connsiteY0" fmla="*/ 1934584 h 1952715"/>
                <a:gd name="connsiteX1" fmla="*/ 521399 w 6618691"/>
                <a:gd name="connsiteY1" fmla="*/ 1863329 h 1952715"/>
                <a:gd name="connsiteX2" fmla="*/ 1005189 w 6618691"/>
                <a:gd name="connsiteY2" fmla="*/ 1343002 h 1952715"/>
                <a:gd name="connsiteX3" fmla="*/ 1246721 w 6618691"/>
                <a:gd name="connsiteY3" fmla="*/ 1188828 h 1952715"/>
                <a:gd name="connsiteX4" fmla="*/ 1636757 w 6618691"/>
                <a:gd name="connsiteY4" fmla="*/ 1119535 h 1952715"/>
                <a:gd name="connsiteX5" fmla="*/ 2460447 w 6618691"/>
                <a:gd name="connsiteY5" fmla="*/ 973954 h 1952715"/>
                <a:gd name="connsiteX6" fmla="*/ 3115329 w 6618691"/>
                <a:gd name="connsiteY6" fmla="*/ 750736 h 1952715"/>
                <a:gd name="connsiteX7" fmla="*/ 3861133 w 6618691"/>
                <a:gd name="connsiteY7" fmla="*/ 1519 h 1952715"/>
                <a:gd name="connsiteX8" fmla="*/ 4603277 w 6618691"/>
                <a:gd name="connsiteY8" fmla="*/ 572789 h 1952715"/>
                <a:gd name="connsiteX9" fmla="*/ 5193446 w 6618691"/>
                <a:gd name="connsiteY9" fmla="*/ 1135101 h 1952715"/>
                <a:gd name="connsiteX10" fmla="*/ 5730519 w 6618691"/>
                <a:gd name="connsiteY10" fmla="*/ 1676011 h 1952715"/>
                <a:gd name="connsiteX11" fmla="*/ 6618691 w 6618691"/>
                <a:gd name="connsiteY11" fmla="*/ 1858716 h 1952715"/>
                <a:gd name="connsiteX0" fmla="*/ 0 w 6618691"/>
                <a:gd name="connsiteY0" fmla="*/ 1934584 h 1947930"/>
                <a:gd name="connsiteX1" fmla="*/ 521399 w 6618691"/>
                <a:gd name="connsiteY1" fmla="*/ 1863329 h 1947930"/>
                <a:gd name="connsiteX2" fmla="*/ 915134 w 6618691"/>
                <a:gd name="connsiteY2" fmla="*/ 1488475 h 1947930"/>
                <a:gd name="connsiteX3" fmla="*/ 1246721 w 6618691"/>
                <a:gd name="connsiteY3" fmla="*/ 1188828 h 1947930"/>
                <a:gd name="connsiteX4" fmla="*/ 1636757 w 6618691"/>
                <a:gd name="connsiteY4" fmla="*/ 1119535 h 1947930"/>
                <a:gd name="connsiteX5" fmla="*/ 2460447 w 6618691"/>
                <a:gd name="connsiteY5" fmla="*/ 973954 h 1947930"/>
                <a:gd name="connsiteX6" fmla="*/ 3115329 w 6618691"/>
                <a:gd name="connsiteY6" fmla="*/ 750736 h 1947930"/>
                <a:gd name="connsiteX7" fmla="*/ 3861133 w 6618691"/>
                <a:gd name="connsiteY7" fmla="*/ 1519 h 1947930"/>
                <a:gd name="connsiteX8" fmla="*/ 4603277 w 6618691"/>
                <a:gd name="connsiteY8" fmla="*/ 572789 h 1947930"/>
                <a:gd name="connsiteX9" fmla="*/ 5193446 w 6618691"/>
                <a:gd name="connsiteY9" fmla="*/ 1135101 h 1947930"/>
                <a:gd name="connsiteX10" fmla="*/ 5730519 w 6618691"/>
                <a:gd name="connsiteY10" fmla="*/ 1676011 h 1947930"/>
                <a:gd name="connsiteX11" fmla="*/ 6618691 w 6618691"/>
                <a:gd name="connsiteY11" fmla="*/ 1858716 h 1947930"/>
                <a:gd name="connsiteX0" fmla="*/ 0 w 6618691"/>
                <a:gd name="connsiteY0" fmla="*/ 1934584 h 1947930"/>
                <a:gd name="connsiteX1" fmla="*/ 521399 w 6618691"/>
                <a:gd name="connsiteY1" fmla="*/ 1863329 h 1947930"/>
                <a:gd name="connsiteX2" fmla="*/ 915134 w 6618691"/>
                <a:gd name="connsiteY2" fmla="*/ 1488475 h 1947930"/>
                <a:gd name="connsiteX3" fmla="*/ 1246721 w 6618691"/>
                <a:gd name="connsiteY3" fmla="*/ 1091846 h 1947930"/>
                <a:gd name="connsiteX4" fmla="*/ 1636757 w 6618691"/>
                <a:gd name="connsiteY4" fmla="*/ 1119535 h 1947930"/>
                <a:gd name="connsiteX5" fmla="*/ 2460447 w 6618691"/>
                <a:gd name="connsiteY5" fmla="*/ 973954 h 1947930"/>
                <a:gd name="connsiteX6" fmla="*/ 3115329 w 6618691"/>
                <a:gd name="connsiteY6" fmla="*/ 750736 h 1947930"/>
                <a:gd name="connsiteX7" fmla="*/ 3861133 w 6618691"/>
                <a:gd name="connsiteY7" fmla="*/ 1519 h 1947930"/>
                <a:gd name="connsiteX8" fmla="*/ 4603277 w 6618691"/>
                <a:gd name="connsiteY8" fmla="*/ 572789 h 1947930"/>
                <a:gd name="connsiteX9" fmla="*/ 5193446 w 6618691"/>
                <a:gd name="connsiteY9" fmla="*/ 1135101 h 1947930"/>
                <a:gd name="connsiteX10" fmla="*/ 5730519 w 6618691"/>
                <a:gd name="connsiteY10" fmla="*/ 1676011 h 1947930"/>
                <a:gd name="connsiteX11" fmla="*/ 6618691 w 6618691"/>
                <a:gd name="connsiteY11" fmla="*/ 1858716 h 1947930"/>
                <a:gd name="connsiteX0" fmla="*/ 0 w 6618691"/>
                <a:gd name="connsiteY0" fmla="*/ 1934584 h 1947930"/>
                <a:gd name="connsiteX1" fmla="*/ 521399 w 6618691"/>
                <a:gd name="connsiteY1" fmla="*/ 1863329 h 1947930"/>
                <a:gd name="connsiteX2" fmla="*/ 915134 w 6618691"/>
                <a:gd name="connsiteY2" fmla="*/ 1488475 h 1947930"/>
                <a:gd name="connsiteX3" fmla="*/ 1246721 w 6618691"/>
                <a:gd name="connsiteY3" fmla="*/ 1168046 h 1947930"/>
                <a:gd name="connsiteX4" fmla="*/ 1636757 w 6618691"/>
                <a:gd name="connsiteY4" fmla="*/ 1119535 h 1947930"/>
                <a:gd name="connsiteX5" fmla="*/ 2460447 w 6618691"/>
                <a:gd name="connsiteY5" fmla="*/ 973954 h 1947930"/>
                <a:gd name="connsiteX6" fmla="*/ 3115329 w 6618691"/>
                <a:gd name="connsiteY6" fmla="*/ 750736 h 1947930"/>
                <a:gd name="connsiteX7" fmla="*/ 3861133 w 6618691"/>
                <a:gd name="connsiteY7" fmla="*/ 1519 h 1947930"/>
                <a:gd name="connsiteX8" fmla="*/ 4603277 w 6618691"/>
                <a:gd name="connsiteY8" fmla="*/ 572789 h 1947930"/>
                <a:gd name="connsiteX9" fmla="*/ 5193446 w 6618691"/>
                <a:gd name="connsiteY9" fmla="*/ 1135101 h 1947930"/>
                <a:gd name="connsiteX10" fmla="*/ 5730519 w 6618691"/>
                <a:gd name="connsiteY10" fmla="*/ 1676011 h 1947930"/>
                <a:gd name="connsiteX11" fmla="*/ 6618691 w 6618691"/>
                <a:gd name="connsiteY11" fmla="*/ 1858716 h 1947930"/>
                <a:gd name="connsiteX0" fmla="*/ 0 w 6618691"/>
                <a:gd name="connsiteY0" fmla="*/ 1934584 h 1947930"/>
                <a:gd name="connsiteX1" fmla="*/ 521399 w 6618691"/>
                <a:gd name="connsiteY1" fmla="*/ 1863329 h 1947930"/>
                <a:gd name="connsiteX2" fmla="*/ 915134 w 6618691"/>
                <a:gd name="connsiteY2" fmla="*/ 1488475 h 1947930"/>
                <a:gd name="connsiteX3" fmla="*/ 1260235 w 6618691"/>
                <a:gd name="connsiteY3" fmla="*/ 1235612 h 1947930"/>
                <a:gd name="connsiteX4" fmla="*/ 1636757 w 6618691"/>
                <a:gd name="connsiteY4" fmla="*/ 1119535 h 1947930"/>
                <a:gd name="connsiteX5" fmla="*/ 2460447 w 6618691"/>
                <a:gd name="connsiteY5" fmla="*/ 973954 h 1947930"/>
                <a:gd name="connsiteX6" fmla="*/ 3115329 w 6618691"/>
                <a:gd name="connsiteY6" fmla="*/ 750736 h 1947930"/>
                <a:gd name="connsiteX7" fmla="*/ 3861133 w 6618691"/>
                <a:gd name="connsiteY7" fmla="*/ 1519 h 1947930"/>
                <a:gd name="connsiteX8" fmla="*/ 4603277 w 6618691"/>
                <a:gd name="connsiteY8" fmla="*/ 572789 h 1947930"/>
                <a:gd name="connsiteX9" fmla="*/ 5193446 w 6618691"/>
                <a:gd name="connsiteY9" fmla="*/ 1135101 h 1947930"/>
                <a:gd name="connsiteX10" fmla="*/ 5730519 w 6618691"/>
                <a:gd name="connsiteY10" fmla="*/ 1676011 h 1947930"/>
                <a:gd name="connsiteX11" fmla="*/ 6618691 w 6618691"/>
                <a:gd name="connsiteY11" fmla="*/ 1858716 h 1947930"/>
                <a:gd name="connsiteX0" fmla="*/ 0 w 6618691"/>
                <a:gd name="connsiteY0" fmla="*/ 1934584 h 1947930"/>
                <a:gd name="connsiteX1" fmla="*/ 521399 w 6618691"/>
                <a:gd name="connsiteY1" fmla="*/ 1863329 h 1947930"/>
                <a:gd name="connsiteX2" fmla="*/ 915134 w 6618691"/>
                <a:gd name="connsiteY2" fmla="*/ 1488475 h 1947930"/>
                <a:gd name="connsiteX3" fmla="*/ 1260235 w 6618691"/>
                <a:gd name="connsiteY3" fmla="*/ 1235612 h 1947930"/>
                <a:gd name="connsiteX4" fmla="*/ 1627749 w 6618691"/>
                <a:gd name="connsiteY4" fmla="*/ 1133049 h 1947930"/>
                <a:gd name="connsiteX5" fmla="*/ 2460447 w 6618691"/>
                <a:gd name="connsiteY5" fmla="*/ 973954 h 1947930"/>
                <a:gd name="connsiteX6" fmla="*/ 3115329 w 6618691"/>
                <a:gd name="connsiteY6" fmla="*/ 750736 h 1947930"/>
                <a:gd name="connsiteX7" fmla="*/ 3861133 w 6618691"/>
                <a:gd name="connsiteY7" fmla="*/ 1519 h 1947930"/>
                <a:gd name="connsiteX8" fmla="*/ 4603277 w 6618691"/>
                <a:gd name="connsiteY8" fmla="*/ 572789 h 1947930"/>
                <a:gd name="connsiteX9" fmla="*/ 5193446 w 6618691"/>
                <a:gd name="connsiteY9" fmla="*/ 1135101 h 1947930"/>
                <a:gd name="connsiteX10" fmla="*/ 5730519 w 6618691"/>
                <a:gd name="connsiteY10" fmla="*/ 1676011 h 1947930"/>
                <a:gd name="connsiteX11" fmla="*/ 6618691 w 6618691"/>
                <a:gd name="connsiteY11" fmla="*/ 1858716 h 1947930"/>
                <a:gd name="connsiteX0" fmla="*/ 0 w 6618691"/>
                <a:gd name="connsiteY0" fmla="*/ 1934584 h 1947930"/>
                <a:gd name="connsiteX1" fmla="*/ 521399 w 6618691"/>
                <a:gd name="connsiteY1" fmla="*/ 1863329 h 1947930"/>
                <a:gd name="connsiteX2" fmla="*/ 915134 w 6618691"/>
                <a:gd name="connsiteY2" fmla="*/ 1488475 h 1947930"/>
                <a:gd name="connsiteX3" fmla="*/ 1260235 w 6618691"/>
                <a:gd name="connsiteY3" fmla="*/ 1235612 h 1947930"/>
                <a:gd name="connsiteX4" fmla="*/ 1627749 w 6618691"/>
                <a:gd name="connsiteY4" fmla="*/ 1133049 h 1947930"/>
                <a:gd name="connsiteX5" fmla="*/ 2473960 w 6618691"/>
                <a:gd name="connsiteY5" fmla="*/ 1041521 h 1947930"/>
                <a:gd name="connsiteX6" fmla="*/ 3115329 w 6618691"/>
                <a:gd name="connsiteY6" fmla="*/ 750736 h 1947930"/>
                <a:gd name="connsiteX7" fmla="*/ 3861133 w 6618691"/>
                <a:gd name="connsiteY7" fmla="*/ 1519 h 1947930"/>
                <a:gd name="connsiteX8" fmla="*/ 4603277 w 6618691"/>
                <a:gd name="connsiteY8" fmla="*/ 572789 h 1947930"/>
                <a:gd name="connsiteX9" fmla="*/ 5193446 w 6618691"/>
                <a:gd name="connsiteY9" fmla="*/ 1135101 h 1947930"/>
                <a:gd name="connsiteX10" fmla="*/ 5730519 w 6618691"/>
                <a:gd name="connsiteY10" fmla="*/ 1676011 h 1947930"/>
                <a:gd name="connsiteX11" fmla="*/ 6618691 w 6618691"/>
                <a:gd name="connsiteY11" fmla="*/ 1858716 h 1947930"/>
                <a:gd name="connsiteX0" fmla="*/ 0 w 6618691"/>
                <a:gd name="connsiteY0" fmla="*/ 1940255 h 1953601"/>
                <a:gd name="connsiteX1" fmla="*/ 521399 w 6618691"/>
                <a:gd name="connsiteY1" fmla="*/ 1869000 h 1953601"/>
                <a:gd name="connsiteX2" fmla="*/ 915134 w 6618691"/>
                <a:gd name="connsiteY2" fmla="*/ 1494146 h 1953601"/>
                <a:gd name="connsiteX3" fmla="*/ 1260235 w 6618691"/>
                <a:gd name="connsiteY3" fmla="*/ 1241283 h 1953601"/>
                <a:gd name="connsiteX4" fmla="*/ 1627749 w 6618691"/>
                <a:gd name="connsiteY4" fmla="*/ 1138720 h 1953601"/>
                <a:gd name="connsiteX5" fmla="*/ 2473960 w 6618691"/>
                <a:gd name="connsiteY5" fmla="*/ 1047192 h 1953601"/>
                <a:gd name="connsiteX6" fmla="*/ 3182895 w 6618691"/>
                <a:gd name="connsiteY6" fmla="*/ 995142 h 1953601"/>
                <a:gd name="connsiteX7" fmla="*/ 3861133 w 6618691"/>
                <a:gd name="connsiteY7" fmla="*/ 7190 h 1953601"/>
                <a:gd name="connsiteX8" fmla="*/ 4603277 w 6618691"/>
                <a:gd name="connsiteY8" fmla="*/ 578460 h 1953601"/>
                <a:gd name="connsiteX9" fmla="*/ 5193446 w 6618691"/>
                <a:gd name="connsiteY9" fmla="*/ 1140772 h 1953601"/>
                <a:gd name="connsiteX10" fmla="*/ 5730519 w 6618691"/>
                <a:gd name="connsiteY10" fmla="*/ 1681682 h 1953601"/>
                <a:gd name="connsiteX11" fmla="*/ 6618691 w 6618691"/>
                <a:gd name="connsiteY11" fmla="*/ 1864387 h 1953601"/>
                <a:gd name="connsiteX0" fmla="*/ 0 w 6618691"/>
                <a:gd name="connsiteY0" fmla="*/ 1940255 h 1953601"/>
                <a:gd name="connsiteX1" fmla="*/ 521399 w 6618691"/>
                <a:gd name="connsiteY1" fmla="*/ 1869000 h 1953601"/>
                <a:gd name="connsiteX2" fmla="*/ 915134 w 6618691"/>
                <a:gd name="connsiteY2" fmla="*/ 1494146 h 1953601"/>
                <a:gd name="connsiteX3" fmla="*/ 1260235 w 6618691"/>
                <a:gd name="connsiteY3" fmla="*/ 1241283 h 1953601"/>
                <a:gd name="connsiteX4" fmla="*/ 1627749 w 6618691"/>
                <a:gd name="connsiteY4" fmla="*/ 1138720 h 1953601"/>
                <a:gd name="connsiteX5" fmla="*/ 2473960 w 6618691"/>
                <a:gd name="connsiteY5" fmla="*/ 1047192 h 1953601"/>
                <a:gd name="connsiteX6" fmla="*/ 3182895 w 6618691"/>
                <a:gd name="connsiteY6" fmla="*/ 995142 h 1953601"/>
                <a:gd name="connsiteX7" fmla="*/ 3861133 w 6618691"/>
                <a:gd name="connsiteY7" fmla="*/ 7190 h 1953601"/>
                <a:gd name="connsiteX8" fmla="*/ 4603277 w 6618691"/>
                <a:gd name="connsiteY8" fmla="*/ 578460 h 1953601"/>
                <a:gd name="connsiteX9" fmla="*/ 5193446 w 6618691"/>
                <a:gd name="connsiteY9" fmla="*/ 1140772 h 1953601"/>
                <a:gd name="connsiteX10" fmla="*/ 5730519 w 6618691"/>
                <a:gd name="connsiteY10" fmla="*/ 1681682 h 1953601"/>
                <a:gd name="connsiteX11" fmla="*/ 6618691 w 6618691"/>
                <a:gd name="connsiteY11" fmla="*/ 1864387 h 1953601"/>
                <a:gd name="connsiteX0" fmla="*/ 0 w 6618691"/>
                <a:gd name="connsiteY0" fmla="*/ 1372664 h 1386010"/>
                <a:gd name="connsiteX1" fmla="*/ 521399 w 6618691"/>
                <a:gd name="connsiteY1" fmla="*/ 1301409 h 1386010"/>
                <a:gd name="connsiteX2" fmla="*/ 915134 w 6618691"/>
                <a:gd name="connsiteY2" fmla="*/ 926555 h 1386010"/>
                <a:gd name="connsiteX3" fmla="*/ 1260235 w 6618691"/>
                <a:gd name="connsiteY3" fmla="*/ 673692 h 1386010"/>
                <a:gd name="connsiteX4" fmla="*/ 1627749 w 6618691"/>
                <a:gd name="connsiteY4" fmla="*/ 571129 h 1386010"/>
                <a:gd name="connsiteX5" fmla="*/ 2473960 w 6618691"/>
                <a:gd name="connsiteY5" fmla="*/ 479601 h 1386010"/>
                <a:gd name="connsiteX6" fmla="*/ 3182895 w 6618691"/>
                <a:gd name="connsiteY6" fmla="*/ 427551 h 1386010"/>
                <a:gd name="connsiteX7" fmla="*/ 4126895 w 6618691"/>
                <a:gd name="connsiteY7" fmla="*/ 218866 h 1386010"/>
                <a:gd name="connsiteX8" fmla="*/ 4603277 w 6618691"/>
                <a:gd name="connsiteY8" fmla="*/ 10869 h 1386010"/>
                <a:gd name="connsiteX9" fmla="*/ 5193446 w 6618691"/>
                <a:gd name="connsiteY9" fmla="*/ 573181 h 1386010"/>
                <a:gd name="connsiteX10" fmla="*/ 5730519 w 6618691"/>
                <a:gd name="connsiteY10" fmla="*/ 1114091 h 1386010"/>
                <a:gd name="connsiteX11" fmla="*/ 6618691 w 6618691"/>
                <a:gd name="connsiteY11" fmla="*/ 1296796 h 1386010"/>
                <a:gd name="connsiteX0" fmla="*/ 0 w 6618691"/>
                <a:gd name="connsiteY0" fmla="*/ 1246808 h 1260154"/>
                <a:gd name="connsiteX1" fmla="*/ 521399 w 6618691"/>
                <a:gd name="connsiteY1" fmla="*/ 1175553 h 1260154"/>
                <a:gd name="connsiteX2" fmla="*/ 915134 w 6618691"/>
                <a:gd name="connsiteY2" fmla="*/ 800699 h 1260154"/>
                <a:gd name="connsiteX3" fmla="*/ 1260235 w 6618691"/>
                <a:gd name="connsiteY3" fmla="*/ 547836 h 1260154"/>
                <a:gd name="connsiteX4" fmla="*/ 1627749 w 6618691"/>
                <a:gd name="connsiteY4" fmla="*/ 445273 h 1260154"/>
                <a:gd name="connsiteX5" fmla="*/ 2473960 w 6618691"/>
                <a:gd name="connsiteY5" fmla="*/ 353745 h 1260154"/>
                <a:gd name="connsiteX6" fmla="*/ 3182895 w 6618691"/>
                <a:gd name="connsiteY6" fmla="*/ 301695 h 1260154"/>
                <a:gd name="connsiteX7" fmla="*/ 4126895 w 6618691"/>
                <a:gd name="connsiteY7" fmla="*/ 93010 h 1260154"/>
                <a:gd name="connsiteX8" fmla="*/ 4715888 w 6618691"/>
                <a:gd name="connsiteY8" fmla="*/ 20146 h 1260154"/>
                <a:gd name="connsiteX9" fmla="*/ 5193446 w 6618691"/>
                <a:gd name="connsiteY9" fmla="*/ 447325 h 1260154"/>
                <a:gd name="connsiteX10" fmla="*/ 5730519 w 6618691"/>
                <a:gd name="connsiteY10" fmla="*/ 988235 h 1260154"/>
                <a:gd name="connsiteX11" fmla="*/ 6618691 w 6618691"/>
                <a:gd name="connsiteY11" fmla="*/ 1170940 h 1260154"/>
                <a:gd name="connsiteX0" fmla="*/ 0 w 6618691"/>
                <a:gd name="connsiteY0" fmla="*/ 1250272 h 1263618"/>
                <a:gd name="connsiteX1" fmla="*/ 521399 w 6618691"/>
                <a:gd name="connsiteY1" fmla="*/ 1179017 h 1263618"/>
                <a:gd name="connsiteX2" fmla="*/ 915134 w 6618691"/>
                <a:gd name="connsiteY2" fmla="*/ 804163 h 1263618"/>
                <a:gd name="connsiteX3" fmla="*/ 1260235 w 6618691"/>
                <a:gd name="connsiteY3" fmla="*/ 551300 h 1263618"/>
                <a:gd name="connsiteX4" fmla="*/ 1627749 w 6618691"/>
                <a:gd name="connsiteY4" fmla="*/ 448737 h 1263618"/>
                <a:gd name="connsiteX5" fmla="*/ 2473960 w 6618691"/>
                <a:gd name="connsiteY5" fmla="*/ 357209 h 1263618"/>
                <a:gd name="connsiteX6" fmla="*/ 3182895 w 6618691"/>
                <a:gd name="connsiteY6" fmla="*/ 305159 h 1263618"/>
                <a:gd name="connsiteX7" fmla="*/ 4126895 w 6618691"/>
                <a:gd name="connsiteY7" fmla="*/ 96474 h 1263618"/>
                <a:gd name="connsiteX8" fmla="*/ 4715888 w 6618691"/>
                <a:gd name="connsiteY8" fmla="*/ 23610 h 1263618"/>
                <a:gd name="connsiteX9" fmla="*/ 5184437 w 6618691"/>
                <a:gd name="connsiteY9" fmla="*/ 500338 h 1263618"/>
                <a:gd name="connsiteX10" fmla="*/ 5730519 w 6618691"/>
                <a:gd name="connsiteY10" fmla="*/ 991699 h 1263618"/>
                <a:gd name="connsiteX11" fmla="*/ 6618691 w 6618691"/>
                <a:gd name="connsiteY11" fmla="*/ 1174404 h 1263618"/>
                <a:gd name="connsiteX0" fmla="*/ 0 w 6618691"/>
                <a:gd name="connsiteY0" fmla="*/ 1248679 h 1262025"/>
                <a:gd name="connsiteX1" fmla="*/ 521399 w 6618691"/>
                <a:gd name="connsiteY1" fmla="*/ 1177424 h 1262025"/>
                <a:gd name="connsiteX2" fmla="*/ 915134 w 6618691"/>
                <a:gd name="connsiteY2" fmla="*/ 802570 h 1262025"/>
                <a:gd name="connsiteX3" fmla="*/ 1260235 w 6618691"/>
                <a:gd name="connsiteY3" fmla="*/ 549707 h 1262025"/>
                <a:gd name="connsiteX4" fmla="*/ 1627749 w 6618691"/>
                <a:gd name="connsiteY4" fmla="*/ 447144 h 1262025"/>
                <a:gd name="connsiteX5" fmla="*/ 2473960 w 6618691"/>
                <a:gd name="connsiteY5" fmla="*/ 355616 h 1262025"/>
                <a:gd name="connsiteX6" fmla="*/ 3182895 w 6618691"/>
                <a:gd name="connsiteY6" fmla="*/ 231496 h 1262025"/>
                <a:gd name="connsiteX7" fmla="*/ 4126895 w 6618691"/>
                <a:gd name="connsiteY7" fmla="*/ 94881 h 1262025"/>
                <a:gd name="connsiteX8" fmla="*/ 4715888 w 6618691"/>
                <a:gd name="connsiteY8" fmla="*/ 22017 h 1262025"/>
                <a:gd name="connsiteX9" fmla="*/ 5184437 w 6618691"/>
                <a:gd name="connsiteY9" fmla="*/ 498745 h 1262025"/>
                <a:gd name="connsiteX10" fmla="*/ 5730519 w 6618691"/>
                <a:gd name="connsiteY10" fmla="*/ 990106 h 1262025"/>
                <a:gd name="connsiteX11" fmla="*/ 6618691 w 6618691"/>
                <a:gd name="connsiteY11" fmla="*/ 1172811 h 1262025"/>
                <a:gd name="connsiteX0" fmla="*/ 0 w 6618691"/>
                <a:gd name="connsiteY0" fmla="*/ 1255087 h 1268433"/>
                <a:gd name="connsiteX1" fmla="*/ 521399 w 6618691"/>
                <a:gd name="connsiteY1" fmla="*/ 1183832 h 1268433"/>
                <a:gd name="connsiteX2" fmla="*/ 915134 w 6618691"/>
                <a:gd name="connsiteY2" fmla="*/ 808978 h 1268433"/>
                <a:gd name="connsiteX3" fmla="*/ 1260235 w 6618691"/>
                <a:gd name="connsiteY3" fmla="*/ 556115 h 1268433"/>
                <a:gd name="connsiteX4" fmla="*/ 1627749 w 6618691"/>
                <a:gd name="connsiteY4" fmla="*/ 453552 h 1268433"/>
                <a:gd name="connsiteX5" fmla="*/ 2473960 w 6618691"/>
                <a:gd name="connsiteY5" fmla="*/ 362024 h 1268433"/>
                <a:gd name="connsiteX6" fmla="*/ 3182895 w 6618691"/>
                <a:gd name="connsiteY6" fmla="*/ 237904 h 1268433"/>
                <a:gd name="connsiteX7" fmla="*/ 4126895 w 6618691"/>
                <a:gd name="connsiteY7" fmla="*/ 74263 h 1268433"/>
                <a:gd name="connsiteX8" fmla="*/ 4715888 w 6618691"/>
                <a:gd name="connsiteY8" fmla="*/ 28425 h 1268433"/>
                <a:gd name="connsiteX9" fmla="*/ 5184437 w 6618691"/>
                <a:gd name="connsiteY9" fmla="*/ 505153 h 1268433"/>
                <a:gd name="connsiteX10" fmla="*/ 5730519 w 6618691"/>
                <a:gd name="connsiteY10" fmla="*/ 996514 h 1268433"/>
                <a:gd name="connsiteX11" fmla="*/ 6618691 w 6618691"/>
                <a:gd name="connsiteY11" fmla="*/ 1179219 h 1268433"/>
                <a:gd name="connsiteX0" fmla="*/ 0 w 6618691"/>
                <a:gd name="connsiteY0" fmla="*/ 1377447 h 1390793"/>
                <a:gd name="connsiteX1" fmla="*/ 521399 w 6618691"/>
                <a:gd name="connsiteY1" fmla="*/ 1306192 h 1390793"/>
                <a:gd name="connsiteX2" fmla="*/ 915134 w 6618691"/>
                <a:gd name="connsiteY2" fmla="*/ 931338 h 1390793"/>
                <a:gd name="connsiteX3" fmla="*/ 1260235 w 6618691"/>
                <a:gd name="connsiteY3" fmla="*/ 678475 h 1390793"/>
                <a:gd name="connsiteX4" fmla="*/ 1627749 w 6618691"/>
                <a:gd name="connsiteY4" fmla="*/ 575912 h 1390793"/>
                <a:gd name="connsiteX5" fmla="*/ 2473960 w 6618691"/>
                <a:gd name="connsiteY5" fmla="*/ 484384 h 1390793"/>
                <a:gd name="connsiteX6" fmla="*/ 3182895 w 6618691"/>
                <a:gd name="connsiteY6" fmla="*/ 360264 h 1390793"/>
                <a:gd name="connsiteX7" fmla="*/ 4126895 w 6618691"/>
                <a:gd name="connsiteY7" fmla="*/ 196623 h 1390793"/>
                <a:gd name="connsiteX8" fmla="*/ 4738410 w 6618691"/>
                <a:gd name="connsiteY8" fmla="*/ 15652 h 1390793"/>
                <a:gd name="connsiteX9" fmla="*/ 5184437 w 6618691"/>
                <a:gd name="connsiteY9" fmla="*/ 627513 h 1390793"/>
                <a:gd name="connsiteX10" fmla="*/ 5730519 w 6618691"/>
                <a:gd name="connsiteY10" fmla="*/ 1118874 h 1390793"/>
                <a:gd name="connsiteX11" fmla="*/ 6618691 w 6618691"/>
                <a:gd name="connsiteY11" fmla="*/ 1301579 h 1390793"/>
                <a:gd name="connsiteX0" fmla="*/ 0 w 6618691"/>
                <a:gd name="connsiteY0" fmla="*/ 1377447 h 1390793"/>
                <a:gd name="connsiteX1" fmla="*/ 521399 w 6618691"/>
                <a:gd name="connsiteY1" fmla="*/ 1306192 h 1390793"/>
                <a:gd name="connsiteX2" fmla="*/ 915134 w 6618691"/>
                <a:gd name="connsiteY2" fmla="*/ 931338 h 1390793"/>
                <a:gd name="connsiteX3" fmla="*/ 1260235 w 6618691"/>
                <a:gd name="connsiteY3" fmla="*/ 678475 h 1390793"/>
                <a:gd name="connsiteX4" fmla="*/ 1627749 w 6618691"/>
                <a:gd name="connsiteY4" fmla="*/ 575912 h 1390793"/>
                <a:gd name="connsiteX5" fmla="*/ 2473960 w 6618691"/>
                <a:gd name="connsiteY5" fmla="*/ 421322 h 1390793"/>
                <a:gd name="connsiteX6" fmla="*/ 3182895 w 6618691"/>
                <a:gd name="connsiteY6" fmla="*/ 360264 h 1390793"/>
                <a:gd name="connsiteX7" fmla="*/ 4126895 w 6618691"/>
                <a:gd name="connsiteY7" fmla="*/ 196623 h 1390793"/>
                <a:gd name="connsiteX8" fmla="*/ 4738410 w 6618691"/>
                <a:gd name="connsiteY8" fmla="*/ 15652 h 1390793"/>
                <a:gd name="connsiteX9" fmla="*/ 5184437 w 6618691"/>
                <a:gd name="connsiteY9" fmla="*/ 627513 h 1390793"/>
                <a:gd name="connsiteX10" fmla="*/ 5730519 w 6618691"/>
                <a:gd name="connsiteY10" fmla="*/ 1118874 h 1390793"/>
                <a:gd name="connsiteX11" fmla="*/ 6618691 w 6618691"/>
                <a:gd name="connsiteY11" fmla="*/ 1301579 h 1390793"/>
                <a:gd name="connsiteX0" fmla="*/ 0 w 6618691"/>
                <a:gd name="connsiteY0" fmla="*/ 1377145 h 1390491"/>
                <a:gd name="connsiteX1" fmla="*/ 521399 w 6618691"/>
                <a:gd name="connsiteY1" fmla="*/ 1305890 h 1390491"/>
                <a:gd name="connsiteX2" fmla="*/ 915134 w 6618691"/>
                <a:gd name="connsiteY2" fmla="*/ 931036 h 1390491"/>
                <a:gd name="connsiteX3" fmla="*/ 1260235 w 6618691"/>
                <a:gd name="connsiteY3" fmla="*/ 678173 h 1390491"/>
                <a:gd name="connsiteX4" fmla="*/ 1627749 w 6618691"/>
                <a:gd name="connsiteY4" fmla="*/ 575610 h 1390491"/>
                <a:gd name="connsiteX5" fmla="*/ 2473960 w 6618691"/>
                <a:gd name="connsiteY5" fmla="*/ 421020 h 1390491"/>
                <a:gd name="connsiteX6" fmla="*/ 3182895 w 6618691"/>
                <a:gd name="connsiteY6" fmla="*/ 328431 h 1390491"/>
                <a:gd name="connsiteX7" fmla="*/ 4126895 w 6618691"/>
                <a:gd name="connsiteY7" fmla="*/ 196321 h 1390491"/>
                <a:gd name="connsiteX8" fmla="*/ 4738410 w 6618691"/>
                <a:gd name="connsiteY8" fmla="*/ 15350 h 1390491"/>
                <a:gd name="connsiteX9" fmla="*/ 5184437 w 6618691"/>
                <a:gd name="connsiteY9" fmla="*/ 627211 h 1390491"/>
                <a:gd name="connsiteX10" fmla="*/ 5730519 w 6618691"/>
                <a:gd name="connsiteY10" fmla="*/ 1118572 h 1390491"/>
                <a:gd name="connsiteX11" fmla="*/ 6618691 w 6618691"/>
                <a:gd name="connsiteY11" fmla="*/ 1301277 h 1390491"/>
                <a:gd name="connsiteX0" fmla="*/ 0 w 6618691"/>
                <a:gd name="connsiteY0" fmla="*/ 1377145 h 1390491"/>
                <a:gd name="connsiteX1" fmla="*/ 521399 w 6618691"/>
                <a:gd name="connsiteY1" fmla="*/ 1305890 h 1390491"/>
                <a:gd name="connsiteX2" fmla="*/ 915134 w 6618691"/>
                <a:gd name="connsiteY2" fmla="*/ 931036 h 1390491"/>
                <a:gd name="connsiteX3" fmla="*/ 1260235 w 6618691"/>
                <a:gd name="connsiteY3" fmla="*/ 678173 h 1390491"/>
                <a:gd name="connsiteX4" fmla="*/ 1893510 w 6618691"/>
                <a:gd name="connsiteY4" fmla="*/ 503539 h 1390491"/>
                <a:gd name="connsiteX5" fmla="*/ 2473960 w 6618691"/>
                <a:gd name="connsiteY5" fmla="*/ 421020 h 1390491"/>
                <a:gd name="connsiteX6" fmla="*/ 3182895 w 6618691"/>
                <a:gd name="connsiteY6" fmla="*/ 328431 h 1390491"/>
                <a:gd name="connsiteX7" fmla="*/ 4126895 w 6618691"/>
                <a:gd name="connsiteY7" fmla="*/ 196321 h 1390491"/>
                <a:gd name="connsiteX8" fmla="*/ 4738410 w 6618691"/>
                <a:gd name="connsiteY8" fmla="*/ 15350 h 1390491"/>
                <a:gd name="connsiteX9" fmla="*/ 5184437 w 6618691"/>
                <a:gd name="connsiteY9" fmla="*/ 627211 h 1390491"/>
                <a:gd name="connsiteX10" fmla="*/ 5730519 w 6618691"/>
                <a:gd name="connsiteY10" fmla="*/ 1118572 h 1390491"/>
                <a:gd name="connsiteX11" fmla="*/ 6618691 w 6618691"/>
                <a:gd name="connsiteY11" fmla="*/ 1301277 h 1390491"/>
                <a:gd name="connsiteX0" fmla="*/ 0 w 6618691"/>
                <a:gd name="connsiteY0" fmla="*/ 1191152 h 1204498"/>
                <a:gd name="connsiteX1" fmla="*/ 521399 w 6618691"/>
                <a:gd name="connsiteY1" fmla="*/ 1119897 h 1204498"/>
                <a:gd name="connsiteX2" fmla="*/ 915134 w 6618691"/>
                <a:gd name="connsiteY2" fmla="*/ 745043 h 1204498"/>
                <a:gd name="connsiteX3" fmla="*/ 1260235 w 6618691"/>
                <a:gd name="connsiteY3" fmla="*/ 492180 h 1204498"/>
                <a:gd name="connsiteX4" fmla="*/ 1893510 w 6618691"/>
                <a:gd name="connsiteY4" fmla="*/ 317546 h 1204498"/>
                <a:gd name="connsiteX5" fmla="*/ 2473960 w 6618691"/>
                <a:gd name="connsiteY5" fmla="*/ 235027 h 1204498"/>
                <a:gd name="connsiteX6" fmla="*/ 3182895 w 6618691"/>
                <a:gd name="connsiteY6" fmla="*/ 142438 h 1204498"/>
                <a:gd name="connsiteX7" fmla="*/ 4126895 w 6618691"/>
                <a:gd name="connsiteY7" fmla="*/ 10328 h 1204498"/>
                <a:gd name="connsiteX8" fmla="*/ 5184437 w 6618691"/>
                <a:gd name="connsiteY8" fmla="*/ 441218 h 1204498"/>
                <a:gd name="connsiteX9" fmla="*/ 5730519 w 6618691"/>
                <a:gd name="connsiteY9" fmla="*/ 932579 h 1204498"/>
                <a:gd name="connsiteX10" fmla="*/ 6618691 w 6618691"/>
                <a:gd name="connsiteY10" fmla="*/ 1115284 h 1204498"/>
                <a:gd name="connsiteX0" fmla="*/ 0 w 6618691"/>
                <a:gd name="connsiteY0" fmla="*/ 1048714 h 1062060"/>
                <a:gd name="connsiteX1" fmla="*/ 521399 w 6618691"/>
                <a:gd name="connsiteY1" fmla="*/ 977459 h 1062060"/>
                <a:gd name="connsiteX2" fmla="*/ 915134 w 6618691"/>
                <a:gd name="connsiteY2" fmla="*/ 602605 h 1062060"/>
                <a:gd name="connsiteX3" fmla="*/ 1260235 w 6618691"/>
                <a:gd name="connsiteY3" fmla="*/ 349742 h 1062060"/>
                <a:gd name="connsiteX4" fmla="*/ 1893510 w 6618691"/>
                <a:gd name="connsiteY4" fmla="*/ 175108 h 1062060"/>
                <a:gd name="connsiteX5" fmla="*/ 2473960 w 6618691"/>
                <a:gd name="connsiteY5" fmla="*/ 92589 h 1062060"/>
                <a:gd name="connsiteX6" fmla="*/ 3182895 w 6618691"/>
                <a:gd name="connsiteY6" fmla="*/ 0 h 1062060"/>
                <a:gd name="connsiteX7" fmla="*/ 5184437 w 6618691"/>
                <a:gd name="connsiteY7" fmla="*/ 298780 h 1062060"/>
                <a:gd name="connsiteX8" fmla="*/ 5730519 w 6618691"/>
                <a:gd name="connsiteY8" fmla="*/ 790141 h 1062060"/>
                <a:gd name="connsiteX9" fmla="*/ 6618691 w 6618691"/>
                <a:gd name="connsiteY9" fmla="*/ 972846 h 1062060"/>
                <a:gd name="connsiteX0" fmla="*/ 0 w 6618691"/>
                <a:gd name="connsiteY0" fmla="*/ 956125 h 969471"/>
                <a:gd name="connsiteX1" fmla="*/ 521399 w 6618691"/>
                <a:gd name="connsiteY1" fmla="*/ 884870 h 969471"/>
                <a:gd name="connsiteX2" fmla="*/ 915134 w 6618691"/>
                <a:gd name="connsiteY2" fmla="*/ 510016 h 969471"/>
                <a:gd name="connsiteX3" fmla="*/ 1260235 w 6618691"/>
                <a:gd name="connsiteY3" fmla="*/ 257153 h 969471"/>
                <a:gd name="connsiteX4" fmla="*/ 1893510 w 6618691"/>
                <a:gd name="connsiteY4" fmla="*/ 82519 h 969471"/>
                <a:gd name="connsiteX5" fmla="*/ 2473960 w 6618691"/>
                <a:gd name="connsiteY5" fmla="*/ 0 h 969471"/>
                <a:gd name="connsiteX6" fmla="*/ 5184437 w 6618691"/>
                <a:gd name="connsiteY6" fmla="*/ 206191 h 969471"/>
                <a:gd name="connsiteX7" fmla="*/ 5730519 w 6618691"/>
                <a:gd name="connsiteY7" fmla="*/ 697552 h 969471"/>
                <a:gd name="connsiteX8" fmla="*/ 6618691 w 6618691"/>
                <a:gd name="connsiteY8" fmla="*/ 880257 h 969471"/>
                <a:gd name="connsiteX0" fmla="*/ 0 w 6618691"/>
                <a:gd name="connsiteY0" fmla="*/ 874980 h 888326"/>
                <a:gd name="connsiteX1" fmla="*/ 521399 w 6618691"/>
                <a:gd name="connsiteY1" fmla="*/ 803725 h 888326"/>
                <a:gd name="connsiteX2" fmla="*/ 915134 w 6618691"/>
                <a:gd name="connsiteY2" fmla="*/ 428871 h 888326"/>
                <a:gd name="connsiteX3" fmla="*/ 1260235 w 6618691"/>
                <a:gd name="connsiteY3" fmla="*/ 176008 h 888326"/>
                <a:gd name="connsiteX4" fmla="*/ 1893510 w 6618691"/>
                <a:gd name="connsiteY4" fmla="*/ 1374 h 888326"/>
                <a:gd name="connsiteX5" fmla="*/ 5184437 w 6618691"/>
                <a:gd name="connsiteY5" fmla="*/ 125046 h 888326"/>
                <a:gd name="connsiteX6" fmla="*/ 5730519 w 6618691"/>
                <a:gd name="connsiteY6" fmla="*/ 616407 h 888326"/>
                <a:gd name="connsiteX7" fmla="*/ 6618691 w 6618691"/>
                <a:gd name="connsiteY7" fmla="*/ 799112 h 888326"/>
                <a:gd name="connsiteX0" fmla="*/ 0 w 6618691"/>
                <a:gd name="connsiteY0" fmla="*/ 780868 h 794214"/>
                <a:gd name="connsiteX1" fmla="*/ 521399 w 6618691"/>
                <a:gd name="connsiteY1" fmla="*/ 709613 h 794214"/>
                <a:gd name="connsiteX2" fmla="*/ 915134 w 6618691"/>
                <a:gd name="connsiteY2" fmla="*/ 334759 h 794214"/>
                <a:gd name="connsiteX3" fmla="*/ 1260235 w 6618691"/>
                <a:gd name="connsiteY3" fmla="*/ 81896 h 794214"/>
                <a:gd name="connsiteX4" fmla="*/ 5184437 w 6618691"/>
                <a:gd name="connsiteY4" fmla="*/ 30934 h 794214"/>
                <a:gd name="connsiteX5" fmla="*/ 5730519 w 6618691"/>
                <a:gd name="connsiteY5" fmla="*/ 522295 h 794214"/>
                <a:gd name="connsiteX6" fmla="*/ 6618691 w 6618691"/>
                <a:gd name="connsiteY6" fmla="*/ 705000 h 794214"/>
                <a:gd name="connsiteX0" fmla="*/ 0 w 6618691"/>
                <a:gd name="connsiteY0" fmla="*/ 752919 h 766265"/>
                <a:gd name="connsiteX1" fmla="*/ 521399 w 6618691"/>
                <a:gd name="connsiteY1" fmla="*/ 681664 h 766265"/>
                <a:gd name="connsiteX2" fmla="*/ 915134 w 6618691"/>
                <a:gd name="connsiteY2" fmla="*/ 306810 h 766265"/>
                <a:gd name="connsiteX3" fmla="*/ 5184437 w 6618691"/>
                <a:gd name="connsiteY3" fmla="*/ 2985 h 766265"/>
                <a:gd name="connsiteX4" fmla="*/ 5730519 w 6618691"/>
                <a:gd name="connsiteY4" fmla="*/ 494346 h 766265"/>
                <a:gd name="connsiteX5" fmla="*/ 6618691 w 6618691"/>
                <a:gd name="connsiteY5" fmla="*/ 677051 h 766265"/>
                <a:gd name="connsiteX0" fmla="*/ 0 w 6618691"/>
                <a:gd name="connsiteY0" fmla="*/ 752919 h 752919"/>
                <a:gd name="connsiteX1" fmla="*/ 915134 w 6618691"/>
                <a:gd name="connsiteY1" fmla="*/ 306810 h 752919"/>
                <a:gd name="connsiteX2" fmla="*/ 5184437 w 6618691"/>
                <a:gd name="connsiteY2" fmla="*/ 2985 h 752919"/>
                <a:gd name="connsiteX3" fmla="*/ 5730519 w 6618691"/>
                <a:gd name="connsiteY3" fmla="*/ 494346 h 752919"/>
                <a:gd name="connsiteX4" fmla="*/ 6618691 w 6618691"/>
                <a:gd name="connsiteY4" fmla="*/ 677051 h 752919"/>
                <a:gd name="connsiteX0" fmla="*/ 0 w 6618691"/>
                <a:gd name="connsiteY0" fmla="*/ 752919 h 752919"/>
                <a:gd name="connsiteX1" fmla="*/ 915134 w 6618691"/>
                <a:gd name="connsiteY1" fmla="*/ 306810 h 752919"/>
                <a:gd name="connsiteX2" fmla="*/ 5184437 w 6618691"/>
                <a:gd name="connsiteY2" fmla="*/ 2985 h 752919"/>
                <a:gd name="connsiteX3" fmla="*/ 6618691 w 6618691"/>
                <a:gd name="connsiteY3" fmla="*/ 677051 h 752919"/>
                <a:gd name="connsiteX0" fmla="*/ 0 w 6618691"/>
                <a:gd name="connsiteY0" fmla="*/ 797679 h 797679"/>
                <a:gd name="connsiteX1" fmla="*/ 915134 w 6618691"/>
                <a:gd name="connsiteY1" fmla="*/ 351570 h 797679"/>
                <a:gd name="connsiteX2" fmla="*/ 5472721 w 6618691"/>
                <a:gd name="connsiteY2" fmla="*/ 2701 h 797679"/>
                <a:gd name="connsiteX3" fmla="*/ 6618691 w 6618691"/>
                <a:gd name="connsiteY3" fmla="*/ 721811 h 797679"/>
                <a:gd name="connsiteX0" fmla="*/ 0 w 6618691"/>
                <a:gd name="connsiteY0" fmla="*/ 805053 h 805053"/>
                <a:gd name="connsiteX1" fmla="*/ 982700 w 6618691"/>
                <a:gd name="connsiteY1" fmla="*/ 340926 h 805053"/>
                <a:gd name="connsiteX2" fmla="*/ 5472721 w 6618691"/>
                <a:gd name="connsiteY2" fmla="*/ 10075 h 805053"/>
                <a:gd name="connsiteX3" fmla="*/ 6618691 w 6618691"/>
                <a:gd name="connsiteY3" fmla="*/ 729185 h 805053"/>
                <a:gd name="connsiteX0" fmla="*/ 0 w 6618691"/>
                <a:gd name="connsiteY0" fmla="*/ 807638 h 807638"/>
                <a:gd name="connsiteX1" fmla="*/ 1415126 w 6618691"/>
                <a:gd name="connsiteY1" fmla="*/ 311980 h 807638"/>
                <a:gd name="connsiteX2" fmla="*/ 5472721 w 6618691"/>
                <a:gd name="connsiteY2" fmla="*/ 12660 h 807638"/>
                <a:gd name="connsiteX3" fmla="*/ 6618691 w 6618691"/>
                <a:gd name="connsiteY3" fmla="*/ 731770 h 807638"/>
                <a:gd name="connsiteX0" fmla="*/ 0 w 6618691"/>
                <a:gd name="connsiteY0" fmla="*/ 807027 h 807027"/>
                <a:gd name="connsiteX1" fmla="*/ 698262 w 6618691"/>
                <a:gd name="connsiteY1" fmla="*/ 712409 h 807027"/>
                <a:gd name="connsiteX2" fmla="*/ 1415126 w 6618691"/>
                <a:gd name="connsiteY2" fmla="*/ 311369 h 807027"/>
                <a:gd name="connsiteX3" fmla="*/ 5472721 w 6618691"/>
                <a:gd name="connsiteY3" fmla="*/ 12049 h 807027"/>
                <a:gd name="connsiteX4" fmla="*/ 6618691 w 6618691"/>
                <a:gd name="connsiteY4" fmla="*/ 731159 h 807027"/>
                <a:gd name="connsiteX0" fmla="*/ 0 w 6618691"/>
                <a:gd name="connsiteY0" fmla="*/ 805955 h 805955"/>
                <a:gd name="connsiteX1" fmla="*/ 698262 w 6618691"/>
                <a:gd name="connsiteY1" fmla="*/ 711337 h 805955"/>
                <a:gd name="connsiteX2" fmla="*/ 1415126 w 6618691"/>
                <a:gd name="connsiteY2" fmla="*/ 310297 h 805955"/>
                <a:gd name="connsiteX3" fmla="*/ 5472721 w 6618691"/>
                <a:gd name="connsiteY3" fmla="*/ 10977 h 805955"/>
                <a:gd name="connsiteX4" fmla="*/ 6618691 w 6618691"/>
                <a:gd name="connsiteY4" fmla="*/ 730087 h 805955"/>
                <a:gd name="connsiteX0" fmla="*/ 0 w 6618691"/>
                <a:gd name="connsiteY0" fmla="*/ 820114 h 820114"/>
                <a:gd name="connsiteX1" fmla="*/ 698262 w 6618691"/>
                <a:gd name="connsiteY1" fmla="*/ 725496 h 820114"/>
                <a:gd name="connsiteX2" fmla="*/ 1415126 w 6618691"/>
                <a:gd name="connsiteY2" fmla="*/ 324456 h 820114"/>
                <a:gd name="connsiteX3" fmla="*/ 5342092 w 6618691"/>
                <a:gd name="connsiteY3" fmla="*/ 11623 h 820114"/>
                <a:gd name="connsiteX4" fmla="*/ 6618691 w 6618691"/>
                <a:gd name="connsiteY4" fmla="*/ 744246 h 820114"/>
                <a:gd name="connsiteX0" fmla="*/ 0 w 6618691"/>
                <a:gd name="connsiteY0" fmla="*/ 810451 h 810451"/>
                <a:gd name="connsiteX1" fmla="*/ 698262 w 6618691"/>
                <a:gd name="connsiteY1" fmla="*/ 715833 h 810451"/>
                <a:gd name="connsiteX2" fmla="*/ 1415126 w 6618691"/>
                <a:gd name="connsiteY2" fmla="*/ 314793 h 810451"/>
                <a:gd name="connsiteX3" fmla="*/ 5342092 w 6618691"/>
                <a:gd name="connsiteY3" fmla="*/ 1960 h 810451"/>
                <a:gd name="connsiteX4" fmla="*/ 6618691 w 6618691"/>
                <a:gd name="connsiteY4" fmla="*/ 734583 h 810451"/>
                <a:gd name="connsiteX0" fmla="*/ 0 w 6618691"/>
                <a:gd name="connsiteY0" fmla="*/ 816453 h 816453"/>
                <a:gd name="connsiteX1" fmla="*/ 698262 w 6618691"/>
                <a:gd name="connsiteY1" fmla="*/ 721835 h 816453"/>
                <a:gd name="connsiteX2" fmla="*/ 1415126 w 6618691"/>
                <a:gd name="connsiteY2" fmla="*/ 320795 h 816453"/>
                <a:gd name="connsiteX3" fmla="*/ 5342092 w 6618691"/>
                <a:gd name="connsiteY3" fmla="*/ 7962 h 816453"/>
                <a:gd name="connsiteX4" fmla="*/ 5923405 w 6618691"/>
                <a:gd name="connsiteY4" fmla="*/ 654269 h 816453"/>
                <a:gd name="connsiteX5" fmla="*/ 6618691 w 6618691"/>
                <a:gd name="connsiteY5" fmla="*/ 740585 h 816453"/>
                <a:gd name="connsiteX0" fmla="*/ 0 w 6618691"/>
                <a:gd name="connsiteY0" fmla="*/ 817553 h 817553"/>
                <a:gd name="connsiteX1" fmla="*/ 698262 w 6618691"/>
                <a:gd name="connsiteY1" fmla="*/ 722935 h 817553"/>
                <a:gd name="connsiteX2" fmla="*/ 1415126 w 6618691"/>
                <a:gd name="connsiteY2" fmla="*/ 321895 h 817553"/>
                <a:gd name="connsiteX3" fmla="*/ 5342092 w 6618691"/>
                <a:gd name="connsiteY3" fmla="*/ 9062 h 817553"/>
                <a:gd name="connsiteX4" fmla="*/ 5923405 w 6618691"/>
                <a:gd name="connsiteY4" fmla="*/ 655369 h 817553"/>
                <a:gd name="connsiteX5" fmla="*/ 6618691 w 6618691"/>
                <a:gd name="connsiteY5" fmla="*/ 741685 h 817553"/>
                <a:gd name="connsiteX0" fmla="*/ 0 w 6618691"/>
                <a:gd name="connsiteY0" fmla="*/ 1176277 h 1176277"/>
                <a:gd name="connsiteX1" fmla="*/ 698262 w 6618691"/>
                <a:gd name="connsiteY1" fmla="*/ 1081659 h 1176277"/>
                <a:gd name="connsiteX2" fmla="*/ 1415126 w 6618691"/>
                <a:gd name="connsiteY2" fmla="*/ 680619 h 1176277"/>
                <a:gd name="connsiteX3" fmla="*/ 1932478 w 6618691"/>
                <a:gd name="connsiteY3" fmla="*/ 7139 h 1176277"/>
                <a:gd name="connsiteX4" fmla="*/ 5342092 w 6618691"/>
                <a:gd name="connsiteY4" fmla="*/ 367786 h 1176277"/>
                <a:gd name="connsiteX5" fmla="*/ 5923405 w 6618691"/>
                <a:gd name="connsiteY5" fmla="*/ 1014093 h 1176277"/>
                <a:gd name="connsiteX6" fmla="*/ 6618691 w 6618691"/>
                <a:gd name="connsiteY6" fmla="*/ 1100409 h 1176277"/>
                <a:gd name="connsiteX0" fmla="*/ 0 w 6618691"/>
                <a:gd name="connsiteY0" fmla="*/ 1184365 h 1184365"/>
                <a:gd name="connsiteX1" fmla="*/ 698262 w 6618691"/>
                <a:gd name="connsiteY1" fmla="*/ 1089747 h 1184365"/>
                <a:gd name="connsiteX2" fmla="*/ 1415126 w 6618691"/>
                <a:gd name="connsiteY2" fmla="*/ 688707 h 1184365"/>
                <a:gd name="connsiteX3" fmla="*/ 1932478 w 6618691"/>
                <a:gd name="connsiteY3" fmla="*/ 15227 h 1184365"/>
                <a:gd name="connsiteX4" fmla="*/ 2396435 w 6618691"/>
                <a:gd name="connsiteY4" fmla="*/ 506210 h 1184365"/>
                <a:gd name="connsiteX5" fmla="*/ 5342092 w 6618691"/>
                <a:gd name="connsiteY5" fmla="*/ 375874 h 1184365"/>
                <a:gd name="connsiteX6" fmla="*/ 5923405 w 6618691"/>
                <a:gd name="connsiteY6" fmla="*/ 1022181 h 1184365"/>
                <a:gd name="connsiteX7" fmla="*/ 6618691 w 6618691"/>
                <a:gd name="connsiteY7" fmla="*/ 1108497 h 1184365"/>
                <a:gd name="connsiteX0" fmla="*/ 0 w 6618691"/>
                <a:gd name="connsiteY0" fmla="*/ 1183952 h 1183952"/>
                <a:gd name="connsiteX1" fmla="*/ 698262 w 6618691"/>
                <a:gd name="connsiteY1" fmla="*/ 1089334 h 1183952"/>
                <a:gd name="connsiteX2" fmla="*/ 1415126 w 6618691"/>
                <a:gd name="connsiteY2" fmla="*/ 688294 h 1183952"/>
                <a:gd name="connsiteX3" fmla="*/ 1932478 w 6618691"/>
                <a:gd name="connsiteY3" fmla="*/ 14814 h 1183952"/>
                <a:gd name="connsiteX4" fmla="*/ 2396435 w 6618691"/>
                <a:gd name="connsiteY4" fmla="*/ 505797 h 1183952"/>
                <a:gd name="connsiteX5" fmla="*/ 5342092 w 6618691"/>
                <a:gd name="connsiteY5" fmla="*/ 375461 h 1183952"/>
                <a:gd name="connsiteX6" fmla="*/ 5923405 w 6618691"/>
                <a:gd name="connsiteY6" fmla="*/ 1021768 h 1183952"/>
                <a:gd name="connsiteX7" fmla="*/ 6618691 w 6618691"/>
                <a:gd name="connsiteY7" fmla="*/ 1108084 h 1183952"/>
                <a:gd name="connsiteX0" fmla="*/ 0 w 6618691"/>
                <a:gd name="connsiteY0" fmla="*/ 1183952 h 1183952"/>
                <a:gd name="connsiteX1" fmla="*/ 698262 w 6618691"/>
                <a:gd name="connsiteY1" fmla="*/ 1089334 h 1183952"/>
                <a:gd name="connsiteX2" fmla="*/ 1415126 w 6618691"/>
                <a:gd name="connsiteY2" fmla="*/ 688294 h 1183952"/>
                <a:gd name="connsiteX3" fmla="*/ 1932478 w 6618691"/>
                <a:gd name="connsiteY3" fmla="*/ 14814 h 1183952"/>
                <a:gd name="connsiteX4" fmla="*/ 2396435 w 6618691"/>
                <a:gd name="connsiteY4" fmla="*/ 505797 h 1183952"/>
                <a:gd name="connsiteX5" fmla="*/ 5342092 w 6618691"/>
                <a:gd name="connsiteY5" fmla="*/ 375461 h 1183952"/>
                <a:gd name="connsiteX6" fmla="*/ 5923405 w 6618691"/>
                <a:gd name="connsiteY6" fmla="*/ 1021768 h 1183952"/>
                <a:gd name="connsiteX7" fmla="*/ 6618691 w 6618691"/>
                <a:gd name="connsiteY7" fmla="*/ 1108084 h 1183952"/>
                <a:gd name="connsiteX0" fmla="*/ 0 w 6618691"/>
                <a:gd name="connsiteY0" fmla="*/ 1184708 h 1184708"/>
                <a:gd name="connsiteX1" fmla="*/ 698262 w 6618691"/>
                <a:gd name="connsiteY1" fmla="*/ 1090090 h 1184708"/>
                <a:gd name="connsiteX2" fmla="*/ 1415126 w 6618691"/>
                <a:gd name="connsiteY2" fmla="*/ 689050 h 1184708"/>
                <a:gd name="connsiteX3" fmla="*/ 1932478 w 6618691"/>
                <a:gd name="connsiteY3" fmla="*/ 15570 h 1184708"/>
                <a:gd name="connsiteX4" fmla="*/ 2396435 w 6618691"/>
                <a:gd name="connsiteY4" fmla="*/ 506553 h 1184708"/>
                <a:gd name="connsiteX5" fmla="*/ 3301826 w 6618691"/>
                <a:gd name="connsiteY5" fmla="*/ 803845 h 1184708"/>
                <a:gd name="connsiteX6" fmla="*/ 5342092 w 6618691"/>
                <a:gd name="connsiteY6" fmla="*/ 376217 h 1184708"/>
                <a:gd name="connsiteX7" fmla="*/ 5923405 w 6618691"/>
                <a:gd name="connsiteY7" fmla="*/ 1022524 h 1184708"/>
                <a:gd name="connsiteX8" fmla="*/ 6618691 w 6618691"/>
                <a:gd name="connsiteY8" fmla="*/ 1108840 h 1184708"/>
                <a:gd name="connsiteX0" fmla="*/ 0 w 6618691"/>
                <a:gd name="connsiteY0" fmla="*/ 1192540 h 1192540"/>
                <a:gd name="connsiteX1" fmla="*/ 698262 w 6618691"/>
                <a:gd name="connsiteY1" fmla="*/ 1097922 h 1192540"/>
                <a:gd name="connsiteX2" fmla="*/ 1415126 w 6618691"/>
                <a:gd name="connsiteY2" fmla="*/ 696882 h 1192540"/>
                <a:gd name="connsiteX3" fmla="*/ 1932478 w 6618691"/>
                <a:gd name="connsiteY3" fmla="*/ 23402 h 1192540"/>
                <a:gd name="connsiteX4" fmla="*/ 2396435 w 6618691"/>
                <a:gd name="connsiteY4" fmla="*/ 514385 h 1192540"/>
                <a:gd name="connsiteX5" fmla="*/ 3301826 w 6618691"/>
                <a:gd name="connsiteY5" fmla="*/ 811677 h 1192540"/>
                <a:gd name="connsiteX6" fmla="*/ 5328579 w 6618691"/>
                <a:gd name="connsiteY6" fmla="*/ 1172 h 1192540"/>
                <a:gd name="connsiteX7" fmla="*/ 5923405 w 6618691"/>
                <a:gd name="connsiteY7" fmla="*/ 1030356 h 1192540"/>
                <a:gd name="connsiteX8" fmla="*/ 6618691 w 6618691"/>
                <a:gd name="connsiteY8" fmla="*/ 1116672 h 1192540"/>
                <a:gd name="connsiteX0" fmla="*/ 0 w 6618691"/>
                <a:gd name="connsiteY0" fmla="*/ 1196811 h 1196811"/>
                <a:gd name="connsiteX1" fmla="*/ 698262 w 6618691"/>
                <a:gd name="connsiteY1" fmla="*/ 1102193 h 1196811"/>
                <a:gd name="connsiteX2" fmla="*/ 1415126 w 6618691"/>
                <a:gd name="connsiteY2" fmla="*/ 701153 h 1196811"/>
                <a:gd name="connsiteX3" fmla="*/ 1932478 w 6618691"/>
                <a:gd name="connsiteY3" fmla="*/ 27673 h 1196811"/>
                <a:gd name="connsiteX4" fmla="*/ 2396435 w 6618691"/>
                <a:gd name="connsiteY4" fmla="*/ 518656 h 1196811"/>
                <a:gd name="connsiteX5" fmla="*/ 3301826 w 6618691"/>
                <a:gd name="connsiteY5" fmla="*/ 815948 h 1196811"/>
                <a:gd name="connsiteX6" fmla="*/ 4130642 w 6618691"/>
                <a:gd name="connsiteY6" fmla="*/ 635770 h 1196811"/>
                <a:gd name="connsiteX7" fmla="*/ 5328579 w 6618691"/>
                <a:gd name="connsiteY7" fmla="*/ 5443 h 1196811"/>
                <a:gd name="connsiteX8" fmla="*/ 5923405 w 6618691"/>
                <a:gd name="connsiteY8" fmla="*/ 1034627 h 1196811"/>
                <a:gd name="connsiteX9" fmla="*/ 6618691 w 6618691"/>
                <a:gd name="connsiteY9" fmla="*/ 1120943 h 1196811"/>
                <a:gd name="connsiteX0" fmla="*/ 0 w 6618691"/>
                <a:gd name="connsiteY0" fmla="*/ 1231882 h 1231882"/>
                <a:gd name="connsiteX1" fmla="*/ 698262 w 6618691"/>
                <a:gd name="connsiteY1" fmla="*/ 1137264 h 1231882"/>
                <a:gd name="connsiteX2" fmla="*/ 1415126 w 6618691"/>
                <a:gd name="connsiteY2" fmla="*/ 736224 h 1231882"/>
                <a:gd name="connsiteX3" fmla="*/ 1932478 w 6618691"/>
                <a:gd name="connsiteY3" fmla="*/ 62744 h 1231882"/>
                <a:gd name="connsiteX4" fmla="*/ 2396435 w 6618691"/>
                <a:gd name="connsiteY4" fmla="*/ 553727 h 1231882"/>
                <a:gd name="connsiteX5" fmla="*/ 3301826 w 6618691"/>
                <a:gd name="connsiteY5" fmla="*/ 851019 h 1231882"/>
                <a:gd name="connsiteX6" fmla="*/ 4130642 w 6618691"/>
                <a:gd name="connsiteY6" fmla="*/ 670841 h 1231882"/>
                <a:gd name="connsiteX7" fmla="*/ 4355863 w 6618691"/>
                <a:gd name="connsiteY7" fmla="*/ 251930 h 1231882"/>
                <a:gd name="connsiteX8" fmla="*/ 5328579 w 6618691"/>
                <a:gd name="connsiteY8" fmla="*/ 40514 h 1231882"/>
                <a:gd name="connsiteX9" fmla="*/ 5923405 w 6618691"/>
                <a:gd name="connsiteY9" fmla="*/ 1069698 h 1231882"/>
                <a:gd name="connsiteX10" fmla="*/ 6618691 w 6618691"/>
                <a:gd name="connsiteY10" fmla="*/ 1156014 h 1231882"/>
                <a:gd name="connsiteX0" fmla="*/ 0 w 6618691"/>
                <a:gd name="connsiteY0" fmla="*/ 1419758 h 1419758"/>
                <a:gd name="connsiteX1" fmla="*/ 698262 w 6618691"/>
                <a:gd name="connsiteY1" fmla="*/ 1325140 h 1419758"/>
                <a:gd name="connsiteX2" fmla="*/ 1415126 w 6618691"/>
                <a:gd name="connsiteY2" fmla="*/ 924100 h 1419758"/>
                <a:gd name="connsiteX3" fmla="*/ 1932478 w 6618691"/>
                <a:gd name="connsiteY3" fmla="*/ 250620 h 1419758"/>
                <a:gd name="connsiteX4" fmla="*/ 2396435 w 6618691"/>
                <a:gd name="connsiteY4" fmla="*/ 741603 h 1419758"/>
                <a:gd name="connsiteX5" fmla="*/ 3301826 w 6618691"/>
                <a:gd name="connsiteY5" fmla="*/ 1038895 h 1419758"/>
                <a:gd name="connsiteX6" fmla="*/ 4130642 w 6618691"/>
                <a:gd name="connsiteY6" fmla="*/ 858717 h 1419758"/>
                <a:gd name="connsiteX7" fmla="*/ 4355863 w 6618691"/>
                <a:gd name="connsiteY7" fmla="*/ 439806 h 1419758"/>
                <a:gd name="connsiteX8" fmla="*/ 5351101 w 6618691"/>
                <a:gd name="connsiteY8" fmla="*/ 25691 h 1419758"/>
                <a:gd name="connsiteX9" fmla="*/ 5923405 w 6618691"/>
                <a:gd name="connsiteY9" fmla="*/ 1257574 h 1419758"/>
                <a:gd name="connsiteX10" fmla="*/ 6618691 w 6618691"/>
                <a:gd name="connsiteY10" fmla="*/ 1343890 h 1419758"/>
                <a:gd name="connsiteX0" fmla="*/ 0 w 6618691"/>
                <a:gd name="connsiteY0" fmla="*/ 1421102 h 1421102"/>
                <a:gd name="connsiteX1" fmla="*/ 698262 w 6618691"/>
                <a:gd name="connsiteY1" fmla="*/ 1326484 h 1421102"/>
                <a:gd name="connsiteX2" fmla="*/ 1415126 w 6618691"/>
                <a:gd name="connsiteY2" fmla="*/ 925444 h 1421102"/>
                <a:gd name="connsiteX3" fmla="*/ 1932478 w 6618691"/>
                <a:gd name="connsiteY3" fmla="*/ 251964 h 1421102"/>
                <a:gd name="connsiteX4" fmla="*/ 2396435 w 6618691"/>
                <a:gd name="connsiteY4" fmla="*/ 742947 h 1421102"/>
                <a:gd name="connsiteX5" fmla="*/ 3301826 w 6618691"/>
                <a:gd name="connsiteY5" fmla="*/ 1040239 h 1421102"/>
                <a:gd name="connsiteX6" fmla="*/ 4130642 w 6618691"/>
                <a:gd name="connsiteY6" fmla="*/ 860061 h 1421102"/>
                <a:gd name="connsiteX7" fmla="*/ 4355863 w 6618691"/>
                <a:gd name="connsiteY7" fmla="*/ 441150 h 1421102"/>
                <a:gd name="connsiteX8" fmla="*/ 5351101 w 6618691"/>
                <a:gd name="connsiteY8" fmla="*/ 27035 h 1421102"/>
                <a:gd name="connsiteX9" fmla="*/ 5621608 w 6618691"/>
                <a:gd name="connsiteY9" fmla="*/ 1285945 h 1421102"/>
                <a:gd name="connsiteX10" fmla="*/ 6618691 w 6618691"/>
                <a:gd name="connsiteY10" fmla="*/ 1345234 h 1421102"/>
                <a:gd name="connsiteX0" fmla="*/ 0 w 6618691"/>
                <a:gd name="connsiteY0" fmla="*/ 1425389 h 1425389"/>
                <a:gd name="connsiteX1" fmla="*/ 698262 w 6618691"/>
                <a:gd name="connsiteY1" fmla="*/ 1330771 h 1425389"/>
                <a:gd name="connsiteX2" fmla="*/ 1415126 w 6618691"/>
                <a:gd name="connsiteY2" fmla="*/ 929731 h 1425389"/>
                <a:gd name="connsiteX3" fmla="*/ 1932478 w 6618691"/>
                <a:gd name="connsiteY3" fmla="*/ 256251 h 1425389"/>
                <a:gd name="connsiteX4" fmla="*/ 2396435 w 6618691"/>
                <a:gd name="connsiteY4" fmla="*/ 747234 h 1425389"/>
                <a:gd name="connsiteX5" fmla="*/ 3301826 w 6618691"/>
                <a:gd name="connsiteY5" fmla="*/ 1044526 h 1425389"/>
                <a:gd name="connsiteX6" fmla="*/ 4130642 w 6618691"/>
                <a:gd name="connsiteY6" fmla="*/ 864348 h 1425389"/>
                <a:gd name="connsiteX7" fmla="*/ 4355863 w 6618691"/>
                <a:gd name="connsiteY7" fmla="*/ 445437 h 1425389"/>
                <a:gd name="connsiteX8" fmla="*/ 5283535 w 6618691"/>
                <a:gd name="connsiteY8" fmla="*/ 26818 h 1425389"/>
                <a:gd name="connsiteX9" fmla="*/ 5621608 w 6618691"/>
                <a:gd name="connsiteY9" fmla="*/ 1290232 h 1425389"/>
                <a:gd name="connsiteX10" fmla="*/ 6618691 w 6618691"/>
                <a:gd name="connsiteY10" fmla="*/ 1349521 h 1425389"/>
                <a:gd name="connsiteX0" fmla="*/ 0 w 6618691"/>
                <a:gd name="connsiteY0" fmla="*/ 1437456 h 1437456"/>
                <a:gd name="connsiteX1" fmla="*/ 698262 w 6618691"/>
                <a:gd name="connsiteY1" fmla="*/ 1342838 h 1437456"/>
                <a:gd name="connsiteX2" fmla="*/ 1415126 w 6618691"/>
                <a:gd name="connsiteY2" fmla="*/ 941798 h 1437456"/>
                <a:gd name="connsiteX3" fmla="*/ 1932478 w 6618691"/>
                <a:gd name="connsiteY3" fmla="*/ 268318 h 1437456"/>
                <a:gd name="connsiteX4" fmla="*/ 2396435 w 6618691"/>
                <a:gd name="connsiteY4" fmla="*/ 759301 h 1437456"/>
                <a:gd name="connsiteX5" fmla="*/ 3301826 w 6618691"/>
                <a:gd name="connsiteY5" fmla="*/ 1056593 h 1437456"/>
                <a:gd name="connsiteX6" fmla="*/ 4130642 w 6618691"/>
                <a:gd name="connsiteY6" fmla="*/ 876415 h 1437456"/>
                <a:gd name="connsiteX7" fmla="*/ 4427934 w 6618691"/>
                <a:gd name="connsiteY7" fmla="*/ 353902 h 1437456"/>
                <a:gd name="connsiteX8" fmla="*/ 5283535 w 6618691"/>
                <a:gd name="connsiteY8" fmla="*/ 38885 h 1437456"/>
                <a:gd name="connsiteX9" fmla="*/ 5621608 w 6618691"/>
                <a:gd name="connsiteY9" fmla="*/ 1302299 h 1437456"/>
                <a:gd name="connsiteX10" fmla="*/ 6618691 w 6618691"/>
                <a:gd name="connsiteY10" fmla="*/ 1361588 h 1437456"/>
                <a:gd name="connsiteX0" fmla="*/ 0 w 6618691"/>
                <a:gd name="connsiteY0" fmla="*/ 1437456 h 1437456"/>
                <a:gd name="connsiteX1" fmla="*/ 698262 w 6618691"/>
                <a:gd name="connsiteY1" fmla="*/ 1342838 h 1437456"/>
                <a:gd name="connsiteX2" fmla="*/ 1415126 w 6618691"/>
                <a:gd name="connsiteY2" fmla="*/ 941798 h 1437456"/>
                <a:gd name="connsiteX3" fmla="*/ 1932478 w 6618691"/>
                <a:gd name="connsiteY3" fmla="*/ 268318 h 1437456"/>
                <a:gd name="connsiteX4" fmla="*/ 2396435 w 6618691"/>
                <a:gd name="connsiteY4" fmla="*/ 759301 h 1437456"/>
                <a:gd name="connsiteX5" fmla="*/ 3301826 w 6618691"/>
                <a:gd name="connsiteY5" fmla="*/ 1056593 h 1437456"/>
                <a:gd name="connsiteX6" fmla="*/ 4130642 w 6618691"/>
                <a:gd name="connsiteY6" fmla="*/ 876415 h 1437456"/>
                <a:gd name="connsiteX7" fmla="*/ 4427934 w 6618691"/>
                <a:gd name="connsiteY7" fmla="*/ 353902 h 1437456"/>
                <a:gd name="connsiteX8" fmla="*/ 5283535 w 6618691"/>
                <a:gd name="connsiteY8" fmla="*/ 38885 h 1437456"/>
                <a:gd name="connsiteX9" fmla="*/ 5621608 w 6618691"/>
                <a:gd name="connsiteY9" fmla="*/ 1302299 h 1437456"/>
                <a:gd name="connsiteX10" fmla="*/ 6618691 w 6618691"/>
                <a:gd name="connsiteY10" fmla="*/ 1361588 h 1437456"/>
                <a:gd name="connsiteX0" fmla="*/ 0 w 6618691"/>
                <a:gd name="connsiteY0" fmla="*/ 1437456 h 1437456"/>
                <a:gd name="connsiteX1" fmla="*/ 698262 w 6618691"/>
                <a:gd name="connsiteY1" fmla="*/ 1342838 h 1437456"/>
                <a:gd name="connsiteX2" fmla="*/ 1415126 w 6618691"/>
                <a:gd name="connsiteY2" fmla="*/ 941798 h 1437456"/>
                <a:gd name="connsiteX3" fmla="*/ 1932478 w 6618691"/>
                <a:gd name="connsiteY3" fmla="*/ 268318 h 1437456"/>
                <a:gd name="connsiteX4" fmla="*/ 2396435 w 6618691"/>
                <a:gd name="connsiteY4" fmla="*/ 759301 h 1437456"/>
                <a:gd name="connsiteX5" fmla="*/ 3301826 w 6618691"/>
                <a:gd name="connsiteY5" fmla="*/ 1056593 h 1437456"/>
                <a:gd name="connsiteX6" fmla="*/ 4130642 w 6618691"/>
                <a:gd name="connsiteY6" fmla="*/ 876415 h 1437456"/>
                <a:gd name="connsiteX7" fmla="*/ 4427934 w 6618691"/>
                <a:gd name="connsiteY7" fmla="*/ 353902 h 1437456"/>
                <a:gd name="connsiteX8" fmla="*/ 5283535 w 6618691"/>
                <a:gd name="connsiteY8" fmla="*/ 38885 h 1437456"/>
                <a:gd name="connsiteX9" fmla="*/ 5621608 w 6618691"/>
                <a:gd name="connsiteY9" fmla="*/ 1302299 h 1437456"/>
                <a:gd name="connsiteX10" fmla="*/ 6618691 w 6618691"/>
                <a:gd name="connsiteY10" fmla="*/ 1361588 h 1437456"/>
                <a:gd name="connsiteX0" fmla="*/ 0 w 6618691"/>
                <a:gd name="connsiteY0" fmla="*/ 1437456 h 1437456"/>
                <a:gd name="connsiteX1" fmla="*/ 698262 w 6618691"/>
                <a:gd name="connsiteY1" fmla="*/ 1342838 h 1437456"/>
                <a:gd name="connsiteX2" fmla="*/ 1415126 w 6618691"/>
                <a:gd name="connsiteY2" fmla="*/ 941798 h 1437456"/>
                <a:gd name="connsiteX3" fmla="*/ 1891938 w 6618691"/>
                <a:gd name="connsiteY3" fmla="*/ 277327 h 1437456"/>
                <a:gd name="connsiteX4" fmla="*/ 2396435 w 6618691"/>
                <a:gd name="connsiteY4" fmla="*/ 759301 h 1437456"/>
                <a:gd name="connsiteX5" fmla="*/ 3301826 w 6618691"/>
                <a:gd name="connsiteY5" fmla="*/ 1056593 h 1437456"/>
                <a:gd name="connsiteX6" fmla="*/ 4130642 w 6618691"/>
                <a:gd name="connsiteY6" fmla="*/ 876415 h 1437456"/>
                <a:gd name="connsiteX7" fmla="*/ 4427934 w 6618691"/>
                <a:gd name="connsiteY7" fmla="*/ 353902 h 1437456"/>
                <a:gd name="connsiteX8" fmla="*/ 5283535 w 6618691"/>
                <a:gd name="connsiteY8" fmla="*/ 38885 h 1437456"/>
                <a:gd name="connsiteX9" fmla="*/ 5621608 w 6618691"/>
                <a:gd name="connsiteY9" fmla="*/ 1302299 h 1437456"/>
                <a:gd name="connsiteX10" fmla="*/ 6618691 w 6618691"/>
                <a:gd name="connsiteY10" fmla="*/ 1361588 h 1437456"/>
                <a:gd name="connsiteX0" fmla="*/ 0 w 6618691"/>
                <a:gd name="connsiteY0" fmla="*/ 1437456 h 1437456"/>
                <a:gd name="connsiteX1" fmla="*/ 698262 w 6618691"/>
                <a:gd name="connsiteY1" fmla="*/ 1342838 h 1437456"/>
                <a:gd name="connsiteX2" fmla="*/ 1415126 w 6618691"/>
                <a:gd name="connsiteY2" fmla="*/ 941798 h 1437456"/>
                <a:gd name="connsiteX3" fmla="*/ 1882929 w 6618691"/>
                <a:gd name="connsiteY3" fmla="*/ 101654 h 1437456"/>
                <a:gd name="connsiteX4" fmla="*/ 2396435 w 6618691"/>
                <a:gd name="connsiteY4" fmla="*/ 759301 h 1437456"/>
                <a:gd name="connsiteX5" fmla="*/ 3301826 w 6618691"/>
                <a:gd name="connsiteY5" fmla="*/ 1056593 h 1437456"/>
                <a:gd name="connsiteX6" fmla="*/ 4130642 w 6618691"/>
                <a:gd name="connsiteY6" fmla="*/ 876415 h 1437456"/>
                <a:gd name="connsiteX7" fmla="*/ 4427934 w 6618691"/>
                <a:gd name="connsiteY7" fmla="*/ 353902 h 1437456"/>
                <a:gd name="connsiteX8" fmla="*/ 5283535 w 6618691"/>
                <a:gd name="connsiteY8" fmla="*/ 38885 h 1437456"/>
                <a:gd name="connsiteX9" fmla="*/ 5621608 w 6618691"/>
                <a:gd name="connsiteY9" fmla="*/ 1302299 h 1437456"/>
                <a:gd name="connsiteX10" fmla="*/ 6618691 w 6618691"/>
                <a:gd name="connsiteY10" fmla="*/ 1361588 h 1437456"/>
                <a:gd name="connsiteX0" fmla="*/ 0 w 6618691"/>
                <a:gd name="connsiteY0" fmla="*/ 1830409 h 1830409"/>
                <a:gd name="connsiteX1" fmla="*/ 698262 w 6618691"/>
                <a:gd name="connsiteY1" fmla="*/ 1735791 h 1830409"/>
                <a:gd name="connsiteX2" fmla="*/ 1415126 w 6618691"/>
                <a:gd name="connsiteY2" fmla="*/ 1334751 h 1830409"/>
                <a:gd name="connsiteX3" fmla="*/ 1878425 w 6618691"/>
                <a:gd name="connsiteY3" fmla="*/ 3623 h 1830409"/>
                <a:gd name="connsiteX4" fmla="*/ 2396435 w 6618691"/>
                <a:gd name="connsiteY4" fmla="*/ 1152254 h 1830409"/>
                <a:gd name="connsiteX5" fmla="*/ 3301826 w 6618691"/>
                <a:gd name="connsiteY5" fmla="*/ 1449546 h 1830409"/>
                <a:gd name="connsiteX6" fmla="*/ 4130642 w 6618691"/>
                <a:gd name="connsiteY6" fmla="*/ 1269368 h 1830409"/>
                <a:gd name="connsiteX7" fmla="*/ 4427934 w 6618691"/>
                <a:gd name="connsiteY7" fmla="*/ 746855 h 1830409"/>
                <a:gd name="connsiteX8" fmla="*/ 5283535 w 6618691"/>
                <a:gd name="connsiteY8" fmla="*/ 431838 h 1830409"/>
                <a:gd name="connsiteX9" fmla="*/ 5621608 w 6618691"/>
                <a:gd name="connsiteY9" fmla="*/ 1695252 h 1830409"/>
                <a:gd name="connsiteX10" fmla="*/ 6618691 w 6618691"/>
                <a:gd name="connsiteY10" fmla="*/ 1754541 h 1830409"/>
                <a:gd name="connsiteX0" fmla="*/ 0 w 6618691"/>
                <a:gd name="connsiteY0" fmla="*/ 1845196 h 1845196"/>
                <a:gd name="connsiteX1" fmla="*/ 698262 w 6618691"/>
                <a:gd name="connsiteY1" fmla="*/ 1750578 h 1845196"/>
                <a:gd name="connsiteX2" fmla="*/ 1415126 w 6618691"/>
                <a:gd name="connsiteY2" fmla="*/ 1349538 h 1845196"/>
                <a:gd name="connsiteX3" fmla="*/ 1878425 w 6618691"/>
                <a:gd name="connsiteY3" fmla="*/ 18410 h 1845196"/>
                <a:gd name="connsiteX4" fmla="*/ 2396435 w 6618691"/>
                <a:gd name="connsiteY4" fmla="*/ 1167041 h 1845196"/>
                <a:gd name="connsiteX5" fmla="*/ 3301826 w 6618691"/>
                <a:gd name="connsiteY5" fmla="*/ 1464333 h 1845196"/>
                <a:gd name="connsiteX6" fmla="*/ 4130642 w 6618691"/>
                <a:gd name="connsiteY6" fmla="*/ 1284155 h 1845196"/>
                <a:gd name="connsiteX7" fmla="*/ 4427934 w 6618691"/>
                <a:gd name="connsiteY7" fmla="*/ 761642 h 1845196"/>
                <a:gd name="connsiteX8" fmla="*/ 5283535 w 6618691"/>
                <a:gd name="connsiteY8" fmla="*/ 446625 h 1845196"/>
                <a:gd name="connsiteX9" fmla="*/ 5621608 w 6618691"/>
                <a:gd name="connsiteY9" fmla="*/ 1710039 h 1845196"/>
                <a:gd name="connsiteX10" fmla="*/ 6618691 w 6618691"/>
                <a:gd name="connsiteY10" fmla="*/ 1769328 h 1845196"/>
                <a:gd name="connsiteX0" fmla="*/ 0 w 6618691"/>
                <a:gd name="connsiteY0" fmla="*/ 1845196 h 1845196"/>
                <a:gd name="connsiteX1" fmla="*/ 698262 w 6618691"/>
                <a:gd name="connsiteY1" fmla="*/ 1750578 h 1845196"/>
                <a:gd name="connsiteX2" fmla="*/ 1415126 w 6618691"/>
                <a:gd name="connsiteY2" fmla="*/ 1349538 h 1845196"/>
                <a:gd name="connsiteX3" fmla="*/ 1878425 w 6618691"/>
                <a:gd name="connsiteY3" fmla="*/ 18410 h 1845196"/>
                <a:gd name="connsiteX4" fmla="*/ 2396435 w 6618691"/>
                <a:gd name="connsiteY4" fmla="*/ 1167041 h 1845196"/>
                <a:gd name="connsiteX5" fmla="*/ 3301826 w 6618691"/>
                <a:gd name="connsiteY5" fmla="*/ 1464333 h 1845196"/>
                <a:gd name="connsiteX6" fmla="*/ 4130642 w 6618691"/>
                <a:gd name="connsiteY6" fmla="*/ 1284155 h 1845196"/>
                <a:gd name="connsiteX7" fmla="*/ 4427934 w 6618691"/>
                <a:gd name="connsiteY7" fmla="*/ 761642 h 1845196"/>
                <a:gd name="connsiteX8" fmla="*/ 5283535 w 6618691"/>
                <a:gd name="connsiteY8" fmla="*/ 446625 h 1845196"/>
                <a:gd name="connsiteX9" fmla="*/ 5621608 w 6618691"/>
                <a:gd name="connsiteY9" fmla="*/ 1710039 h 1845196"/>
                <a:gd name="connsiteX10" fmla="*/ 6618691 w 6618691"/>
                <a:gd name="connsiteY10" fmla="*/ 1769328 h 1845196"/>
                <a:gd name="connsiteX0" fmla="*/ 0 w 6618691"/>
                <a:gd name="connsiteY0" fmla="*/ 1787451 h 1787451"/>
                <a:gd name="connsiteX1" fmla="*/ 698262 w 6618691"/>
                <a:gd name="connsiteY1" fmla="*/ 1692833 h 1787451"/>
                <a:gd name="connsiteX2" fmla="*/ 1415126 w 6618691"/>
                <a:gd name="connsiteY2" fmla="*/ 1291793 h 1787451"/>
                <a:gd name="connsiteX3" fmla="*/ 1878425 w 6618691"/>
                <a:gd name="connsiteY3" fmla="*/ 19223 h 1787451"/>
                <a:gd name="connsiteX4" fmla="*/ 2396435 w 6618691"/>
                <a:gd name="connsiteY4" fmla="*/ 1109296 h 1787451"/>
                <a:gd name="connsiteX5" fmla="*/ 3301826 w 6618691"/>
                <a:gd name="connsiteY5" fmla="*/ 1406588 h 1787451"/>
                <a:gd name="connsiteX6" fmla="*/ 4130642 w 6618691"/>
                <a:gd name="connsiteY6" fmla="*/ 1226410 h 1787451"/>
                <a:gd name="connsiteX7" fmla="*/ 4427934 w 6618691"/>
                <a:gd name="connsiteY7" fmla="*/ 703897 h 1787451"/>
                <a:gd name="connsiteX8" fmla="*/ 5283535 w 6618691"/>
                <a:gd name="connsiteY8" fmla="*/ 388880 h 1787451"/>
                <a:gd name="connsiteX9" fmla="*/ 5621608 w 6618691"/>
                <a:gd name="connsiteY9" fmla="*/ 1652294 h 1787451"/>
                <a:gd name="connsiteX10" fmla="*/ 6618691 w 6618691"/>
                <a:gd name="connsiteY10" fmla="*/ 1711583 h 1787451"/>
                <a:gd name="connsiteX0" fmla="*/ 0 w 6618691"/>
                <a:gd name="connsiteY0" fmla="*/ 1787451 h 1787451"/>
                <a:gd name="connsiteX1" fmla="*/ 698262 w 6618691"/>
                <a:gd name="connsiteY1" fmla="*/ 1692833 h 1787451"/>
                <a:gd name="connsiteX2" fmla="*/ 1415126 w 6618691"/>
                <a:gd name="connsiteY2" fmla="*/ 1291793 h 1787451"/>
                <a:gd name="connsiteX3" fmla="*/ 1878425 w 6618691"/>
                <a:gd name="connsiteY3" fmla="*/ 19223 h 1787451"/>
                <a:gd name="connsiteX4" fmla="*/ 2396435 w 6618691"/>
                <a:gd name="connsiteY4" fmla="*/ 1109296 h 1787451"/>
                <a:gd name="connsiteX5" fmla="*/ 3301826 w 6618691"/>
                <a:gd name="connsiteY5" fmla="*/ 1406588 h 1787451"/>
                <a:gd name="connsiteX6" fmla="*/ 4130642 w 6618691"/>
                <a:gd name="connsiteY6" fmla="*/ 1226410 h 1787451"/>
                <a:gd name="connsiteX7" fmla="*/ 4423430 w 6618691"/>
                <a:gd name="connsiteY7" fmla="*/ 613808 h 1787451"/>
                <a:gd name="connsiteX8" fmla="*/ 5283535 w 6618691"/>
                <a:gd name="connsiteY8" fmla="*/ 388880 h 1787451"/>
                <a:gd name="connsiteX9" fmla="*/ 5621608 w 6618691"/>
                <a:gd name="connsiteY9" fmla="*/ 1652294 h 1787451"/>
                <a:gd name="connsiteX10" fmla="*/ 6618691 w 6618691"/>
                <a:gd name="connsiteY10" fmla="*/ 1711583 h 1787451"/>
                <a:gd name="connsiteX0" fmla="*/ 0 w 6618691"/>
                <a:gd name="connsiteY0" fmla="*/ 1787451 h 1787451"/>
                <a:gd name="connsiteX1" fmla="*/ 698262 w 6618691"/>
                <a:gd name="connsiteY1" fmla="*/ 1692833 h 1787451"/>
                <a:gd name="connsiteX2" fmla="*/ 1415126 w 6618691"/>
                <a:gd name="connsiteY2" fmla="*/ 1291793 h 1787451"/>
                <a:gd name="connsiteX3" fmla="*/ 1878425 w 6618691"/>
                <a:gd name="connsiteY3" fmla="*/ 19223 h 1787451"/>
                <a:gd name="connsiteX4" fmla="*/ 2396435 w 6618691"/>
                <a:gd name="connsiteY4" fmla="*/ 1109296 h 1787451"/>
                <a:gd name="connsiteX5" fmla="*/ 3301826 w 6618691"/>
                <a:gd name="connsiteY5" fmla="*/ 1406588 h 1787451"/>
                <a:gd name="connsiteX6" fmla="*/ 4130642 w 6618691"/>
                <a:gd name="connsiteY6" fmla="*/ 1226410 h 1787451"/>
                <a:gd name="connsiteX7" fmla="*/ 4423430 w 6618691"/>
                <a:gd name="connsiteY7" fmla="*/ 613808 h 1787451"/>
                <a:gd name="connsiteX8" fmla="*/ 5297048 w 6618691"/>
                <a:gd name="connsiteY8" fmla="*/ 321314 h 1787451"/>
                <a:gd name="connsiteX9" fmla="*/ 5621608 w 6618691"/>
                <a:gd name="connsiteY9" fmla="*/ 1652294 h 1787451"/>
                <a:gd name="connsiteX10" fmla="*/ 6618691 w 6618691"/>
                <a:gd name="connsiteY10" fmla="*/ 1711583 h 1787451"/>
                <a:gd name="connsiteX0" fmla="*/ 0 w 6618691"/>
                <a:gd name="connsiteY0" fmla="*/ 1787451 h 1787451"/>
                <a:gd name="connsiteX1" fmla="*/ 698262 w 6618691"/>
                <a:gd name="connsiteY1" fmla="*/ 1692833 h 1787451"/>
                <a:gd name="connsiteX2" fmla="*/ 1415126 w 6618691"/>
                <a:gd name="connsiteY2" fmla="*/ 1291793 h 1787451"/>
                <a:gd name="connsiteX3" fmla="*/ 1878425 w 6618691"/>
                <a:gd name="connsiteY3" fmla="*/ 19223 h 1787451"/>
                <a:gd name="connsiteX4" fmla="*/ 2396435 w 6618691"/>
                <a:gd name="connsiteY4" fmla="*/ 1109296 h 1787451"/>
                <a:gd name="connsiteX5" fmla="*/ 3301826 w 6618691"/>
                <a:gd name="connsiteY5" fmla="*/ 1406588 h 1787451"/>
                <a:gd name="connsiteX6" fmla="*/ 4130642 w 6618691"/>
                <a:gd name="connsiteY6" fmla="*/ 1226410 h 1787451"/>
                <a:gd name="connsiteX7" fmla="*/ 4423430 w 6618691"/>
                <a:gd name="connsiteY7" fmla="*/ 613808 h 1787451"/>
                <a:gd name="connsiteX8" fmla="*/ 5297048 w 6618691"/>
                <a:gd name="connsiteY8" fmla="*/ 321314 h 1787451"/>
                <a:gd name="connsiteX9" fmla="*/ 5621608 w 6618691"/>
                <a:gd name="connsiteY9" fmla="*/ 1652294 h 1787451"/>
                <a:gd name="connsiteX10" fmla="*/ 6618691 w 6618691"/>
                <a:gd name="connsiteY10" fmla="*/ 1711583 h 1787451"/>
                <a:gd name="connsiteX0" fmla="*/ 0 w 6618691"/>
                <a:gd name="connsiteY0" fmla="*/ 1787451 h 1787451"/>
                <a:gd name="connsiteX1" fmla="*/ 698262 w 6618691"/>
                <a:gd name="connsiteY1" fmla="*/ 1692833 h 1787451"/>
                <a:gd name="connsiteX2" fmla="*/ 1415126 w 6618691"/>
                <a:gd name="connsiteY2" fmla="*/ 1291793 h 1787451"/>
                <a:gd name="connsiteX3" fmla="*/ 1878425 w 6618691"/>
                <a:gd name="connsiteY3" fmla="*/ 19223 h 1787451"/>
                <a:gd name="connsiteX4" fmla="*/ 2396435 w 6618691"/>
                <a:gd name="connsiteY4" fmla="*/ 1109296 h 1787451"/>
                <a:gd name="connsiteX5" fmla="*/ 3301826 w 6618691"/>
                <a:gd name="connsiteY5" fmla="*/ 1406588 h 1787451"/>
                <a:gd name="connsiteX6" fmla="*/ 4130642 w 6618691"/>
                <a:gd name="connsiteY6" fmla="*/ 1226410 h 1787451"/>
                <a:gd name="connsiteX7" fmla="*/ 4423430 w 6618691"/>
                <a:gd name="connsiteY7" fmla="*/ 613808 h 1787451"/>
                <a:gd name="connsiteX8" fmla="*/ 5297048 w 6618691"/>
                <a:gd name="connsiteY8" fmla="*/ 321314 h 1787451"/>
                <a:gd name="connsiteX9" fmla="*/ 5621608 w 6618691"/>
                <a:gd name="connsiteY9" fmla="*/ 1652294 h 1787451"/>
                <a:gd name="connsiteX10" fmla="*/ 6618691 w 6618691"/>
                <a:gd name="connsiteY10" fmla="*/ 1711583 h 1787451"/>
                <a:gd name="connsiteX0" fmla="*/ 0 w 6618691"/>
                <a:gd name="connsiteY0" fmla="*/ 1787451 h 1787451"/>
                <a:gd name="connsiteX1" fmla="*/ 698262 w 6618691"/>
                <a:gd name="connsiteY1" fmla="*/ 1692833 h 1787451"/>
                <a:gd name="connsiteX2" fmla="*/ 1415126 w 6618691"/>
                <a:gd name="connsiteY2" fmla="*/ 1291793 h 1787451"/>
                <a:gd name="connsiteX3" fmla="*/ 1878425 w 6618691"/>
                <a:gd name="connsiteY3" fmla="*/ 19223 h 1787451"/>
                <a:gd name="connsiteX4" fmla="*/ 2396435 w 6618691"/>
                <a:gd name="connsiteY4" fmla="*/ 1109296 h 1787451"/>
                <a:gd name="connsiteX5" fmla="*/ 3301826 w 6618691"/>
                <a:gd name="connsiteY5" fmla="*/ 1406588 h 1787451"/>
                <a:gd name="connsiteX6" fmla="*/ 4130642 w 6618691"/>
                <a:gd name="connsiteY6" fmla="*/ 1226410 h 1787451"/>
                <a:gd name="connsiteX7" fmla="*/ 4423430 w 6618691"/>
                <a:gd name="connsiteY7" fmla="*/ 613808 h 1787451"/>
                <a:gd name="connsiteX8" fmla="*/ 5297048 w 6618691"/>
                <a:gd name="connsiteY8" fmla="*/ 321314 h 1787451"/>
                <a:gd name="connsiteX9" fmla="*/ 5621608 w 6618691"/>
                <a:gd name="connsiteY9" fmla="*/ 1652294 h 1787451"/>
                <a:gd name="connsiteX10" fmla="*/ 6618691 w 6618691"/>
                <a:gd name="connsiteY10" fmla="*/ 1711583 h 1787451"/>
                <a:gd name="connsiteX0" fmla="*/ 0 w 6618691"/>
                <a:gd name="connsiteY0" fmla="*/ 1787451 h 1787451"/>
                <a:gd name="connsiteX1" fmla="*/ 698262 w 6618691"/>
                <a:gd name="connsiteY1" fmla="*/ 1692833 h 1787451"/>
                <a:gd name="connsiteX2" fmla="*/ 1415126 w 6618691"/>
                <a:gd name="connsiteY2" fmla="*/ 1291793 h 1787451"/>
                <a:gd name="connsiteX3" fmla="*/ 1878425 w 6618691"/>
                <a:gd name="connsiteY3" fmla="*/ 19223 h 1787451"/>
                <a:gd name="connsiteX4" fmla="*/ 2396435 w 6618691"/>
                <a:gd name="connsiteY4" fmla="*/ 1109296 h 1787451"/>
                <a:gd name="connsiteX5" fmla="*/ 3301826 w 6618691"/>
                <a:gd name="connsiteY5" fmla="*/ 1406588 h 1787451"/>
                <a:gd name="connsiteX6" fmla="*/ 4130642 w 6618691"/>
                <a:gd name="connsiteY6" fmla="*/ 1226410 h 1787451"/>
                <a:gd name="connsiteX7" fmla="*/ 4423430 w 6618691"/>
                <a:gd name="connsiteY7" fmla="*/ 613808 h 1787451"/>
                <a:gd name="connsiteX8" fmla="*/ 5297048 w 6618691"/>
                <a:gd name="connsiteY8" fmla="*/ 321314 h 1787451"/>
                <a:gd name="connsiteX9" fmla="*/ 5621608 w 6618691"/>
                <a:gd name="connsiteY9" fmla="*/ 1652294 h 1787451"/>
                <a:gd name="connsiteX10" fmla="*/ 6618691 w 6618691"/>
                <a:gd name="connsiteY10" fmla="*/ 1711583 h 1787451"/>
                <a:gd name="connsiteX0" fmla="*/ 0 w 6618691"/>
                <a:gd name="connsiteY0" fmla="*/ 1787451 h 1787451"/>
                <a:gd name="connsiteX1" fmla="*/ 698262 w 6618691"/>
                <a:gd name="connsiteY1" fmla="*/ 1692833 h 1787451"/>
                <a:gd name="connsiteX2" fmla="*/ 1415126 w 6618691"/>
                <a:gd name="connsiteY2" fmla="*/ 1291793 h 1787451"/>
                <a:gd name="connsiteX3" fmla="*/ 1878425 w 6618691"/>
                <a:gd name="connsiteY3" fmla="*/ 19223 h 1787451"/>
                <a:gd name="connsiteX4" fmla="*/ 2396435 w 6618691"/>
                <a:gd name="connsiteY4" fmla="*/ 1109296 h 1787451"/>
                <a:gd name="connsiteX5" fmla="*/ 3301826 w 6618691"/>
                <a:gd name="connsiteY5" fmla="*/ 1406588 h 1787451"/>
                <a:gd name="connsiteX6" fmla="*/ 4130642 w 6618691"/>
                <a:gd name="connsiteY6" fmla="*/ 1226410 h 1787451"/>
                <a:gd name="connsiteX7" fmla="*/ 4423430 w 6618691"/>
                <a:gd name="connsiteY7" fmla="*/ 613808 h 1787451"/>
                <a:gd name="connsiteX8" fmla="*/ 5297048 w 6618691"/>
                <a:gd name="connsiteY8" fmla="*/ 321314 h 1787451"/>
                <a:gd name="connsiteX9" fmla="*/ 5621608 w 6618691"/>
                <a:gd name="connsiteY9" fmla="*/ 1652294 h 1787451"/>
                <a:gd name="connsiteX10" fmla="*/ 6618691 w 6618691"/>
                <a:gd name="connsiteY10" fmla="*/ 1711583 h 1787451"/>
                <a:gd name="connsiteX0" fmla="*/ 0 w 6618691"/>
                <a:gd name="connsiteY0" fmla="*/ 1787451 h 1787451"/>
                <a:gd name="connsiteX1" fmla="*/ 698262 w 6618691"/>
                <a:gd name="connsiteY1" fmla="*/ 1692833 h 1787451"/>
                <a:gd name="connsiteX2" fmla="*/ 1415126 w 6618691"/>
                <a:gd name="connsiteY2" fmla="*/ 1291793 h 1787451"/>
                <a:gd name="connsiteX3" fmla="*/ 1878425 w 6618691"/>
                <a:gd name="connsiteY3" fmla="*/ 19223 h 1787451"/>
                <a:gd name="connsiteX4" fmla="*/ 2396435 w 6618691"/>
                <a:gd name="connsiteY4" fmla="*/ 1109296 h 1787451"/>
                <a:gd name="connsiteX5" fmla="*/ 3301826 w 6618691"/>
                <a:gd name="connsiteY5" fmla="*/ 1406588 h 1787451"/>
                <a:gd name="connsiteX6" fmla="*/ 4130642 w 6618691"/>
                <a:gd name="connsiteY6" fmla="*/ 1226410 h 1787451"/>
                <a:gd name="connsiteX7" fmla="*/ 4423430 w 6618691"/>
                <a:gd name="connsiteY7" fmla="*/ 613808 h 1787451"/>
                <a:gd name="connsiteX8" fmla="*/ 5297048 w 6618691"/>
                <a:gd name="connsiteY8" fmla="*/ 321314 h 1787451"/>
                <a:gd name="connsiteX9" fmla="*/ 5621608 w 6618691"/>
                <a:gd name="connsiteY9" fmla="*/ 1652294 h 1787451"/>
                <a:gd name="connsiteX10" fmla="*/ 6618691 w 6618691"/>
                <a:gd name="connsiteY10" fmla="*/ 1711583 h 1787451"/>
                <a:gd name="connsiteX0" fmla="*/ 0 w 6618691"/>
                <a:gd name="connsiteY0" fmla="*/ 1787451 h 1787451"/>
                <a:gd name="connsiteX1" fmla="*/ 698262 w 6618691"/>
                <a:gd name="connsiteY1" fmla="*/ 1692833 h 1787451"/>
                <a:gd name="connsiteX2" fmla="*/ 1415126 w 6618691"/>
                <a:gd name="connsiteY2" fmla="*/ 1291793 h 1787451"/>
                <a:gd name="connsiteX3" fmla="*/ 1878425 w 6618691"/>
                <a:gd name="connsiteY3" fmla="*/ 19223 h 1787451"/>
                <a:gd name="connsiteX4" fmla="*/ 2396435 w 6618691"/>
                <a:gd name="connsiteY4" fmla="*/ 1109296 h 1787451"/>
                <a:gd name="connsiteX5" fmla="*/ 3301826 w 6618691"/>
                <a:gd name="connsiteY5" fmla="*/ 1406588 h 1787451"/>
                <a:gd name="connsiteX6" fmla="*/ 4085598 w 6618691"/>
                <a:gd name="connsiteY6" fmla="*/ 1091277 h 1787451"/>
                <a:gd name="connsiteX7" fmla="*/ 4423430 w 6618691"/>
                <a:gd name="connsiteY7" fmla="*/ 613808 h 1787451"/>
                <a:gd name="connsiteX8" fmla="*/ 5297048 w 6618691"/>
                <a:gd name="connsiteY8" fmla="*/ 321314 h 1787451"/>
                <a:gd name="connsiteX9" fmla="*/ 5621608 w 6618691"/>
                <a:gd name="connsiteY9" fmla="*/ 1652294 h 1787451"/>
                <a:gd name="connsiteX10" fmla="*/ 6618691 w 6618691"/>
                <a:gd name="connsiteY10" fmla="*/ 1711583 h 1787451"/>
                <a:gd name="connsiteX0" fmla="*/ 0 w 6618691"/>
                <a:gd name="connsiteY0" fmla="*/ 1787451 h 1787451"/>
                <a:gd name="connsiteX1" fmla="*/ 698262 w 6618691"/>
                <a:gd name="connsiteY1" fmla="*/ 1692833 h 1787451"/>
                <a:gd name="connsiteX2" fmla="*/ 1415126 w 6618691"/>
                <a:gd name="connsiteY2" fmla="*/ 1291793 h 1787451"/>
                <a:gd name="connsiteX3" fmla="*/ 1878425 w 6618691"/>
                <a:gd name="connsiteY3" fmla="*/ 19223 h 1787451"/>
                <a:gd name="connsiteX4" fmla="*/ 2396435 w 6618691"/>
                <a:gd name="connsiteY4" fmla="*/ 1109296 h 1787451"/>
                <a:gd name="connsiteX5" fmla="*/ 2801834 w 6618691"/>
                <a:gd name="connsiteY5" fmla="*/ 1357042 h 1787451"/>
                <a:gd name="connsiteX6" fmla="*/ 3301826 w 6618691"/>
                <a:gd name="connsiteY6" fmla="*/ 1406588 h 1787451"/>
                <a:gd name="connsiteX7" fmla="*/ 4085598 w 6618691"/>
                <a:gd name="connsiteY7" fmla="*/ 1091277 h 1787451"/>
                <a:gd name="connsiteX8" fmla="*/ 4423430 w 6618691"/>
                <a:gd name="connsiteY8" fmla="*/ 613808 h 1787451"/>
                <a:gd name="connsiteX9" fmla="*/ 5297048 w 6618691"/>
                <a:gd name="connsiteY9" fmla="*/ 321314 h 1787451"/>
                <a:gd name="connsiteX10" fmla="*/ 5621608 w 6618691"/>
                <a:gd name="connsiteY10" fmla="*/ 1652294 h 1787451"/>
                <a:gd name="connsiteX11" fmla="*/ 6618691 w 6618691"/>
                <a:gd name="connsiteY11" fmla="*/ 1711583 h 1787451"/>
                <a:gd name="connsiteX0" fmla="*/ 0 w 6618691"/>
                <a:gd name="connsiteY0" fmla="*/ 1787451 h 1787451"/>
                <a:gd name="connsiteX1" fmla="*/ 698262 w 6618691"/>
                <a:gd name="connsiteY1" fmla="*/ 1692833 h 1787451"/>
                <a:gd name="connsiteX2" fmla="*/ 1415126 w 6618691"/>
                <a:gd name="connsiteY2" fmla="*/ 1291793 h 1787451"/>
                <a:gd name="connsiteX3" fmla="*/ 1878425 w 6618691"/>
                <a:gd name="connsiteY3" fmla="*/ 19223 h 1787451"/>
                <a:gd name="connsiteX4" fmla="*/ 2396435 w 6618691"/>
                <a:gd name="connsiteY4" fmla="*/ 1109296 h 1787451"/>
                <a:gd name="connsiteX5" fmla="*/ 2801834 w 6618691"/>
                <a:gd name="connsiteY5" fmla="*/ 1357042 h 1787451"/>
                <a:gd name="connsiteX6" fmla="*/ 3301826 w 6618691"/>
                <a:gd name="connsiteY6" fmla="*/ 1406588 h 1787451"/>
                <a:gd name="connsiteX7" fmla="*/ 3720738 w 6618691"/>
                <a:gd name="connsiteY7" fmla="*/ 1293980 h 1787451"/>
                <a:gd name="connsiteX8" fmla="*/ 4085598 w 6618691"/>
                <a:gd name="connsiteY8" fmla="*/ 1091277 h 1787451"/>
                <a:gd name="connsiteX9" fmla="*/ 4423430 w 6618691"/>
                <a:gd name="connsiteY9" fmla="*/ 613808 h 1787451"/>
                <a:gd name="connsiteX10" fmla="*/ 5297048 w 6618691"/>
                <a:gd name="connsiteY10" fmla="*/ 321314 h 1787451"/>
                <a:gd name="connsiteX11" fmla="*/ 5621608 w 6618691"/>
                <a:gd name="connsiteY11" fmla="*/ 1652294 h 1787451"/>
                <a:gd name="connsiteX12" fmla="*/ 6618691 w 6618691"/>
                <a:gd name="connsiteY12" fmla="*/ 1711583 h 1787451"/>
                <a:gd name="connsiteX0" fmla="*/ 0 w 6618691"/>
                <a:gd name="connsiteY0" fmla="*/ 1790199 h 1790199"/>
                <a:gd name="connsiteX1" fmla="*/ 698262 w 6618691"/>
                <a:gd name="connsiteY1" fmla="*/ 1695581 h 1790199"/>
                <a:gd name="connsiteX2" fmla="*/ 1415126 w 6618691"/>
                <a:gd name="connsiteY2" fmla="*/ 1294541 h 1790199"/>
                <a:gd name="connsiteX3" fmla="*/ 1878425 w 6618691"/>
                <a:gd name="connsiteY3" fmla="*/ 21971 h 1790199"/>
                <a:gd name="connsiteX4" fmla="*/ 2396435 w 6618691"/>
                <a:gd name="connsiteY4" fmla="*/ 1112044 h 1790199"/>
                <a:gd name="connsiteX5" fmla="*/ 2801834 w 6618691"/>
                <a:gd name="connsiteY5" fmla="*/ 1359790 h 1790199"/>
                <a:gd name="connsiteX6" fmla="*/ 3301826 w 6618691"/>
                <a:gd name="connsiteY6" fmla="*/ 1409336 h 1790199"/>
                <a:gd name="connsiteX7" fmla="*/ 3720738 w 6618691"/>
                <a:gd name="connsiteY7" fmla="*/ 1296728 h 1790199"/>
                <a:gd name="connsiteX8" fmla="*/ 4085598 w 6618691"/>
                <a:gd name="connsiteY8" fmla="*/ 1094025 h 1790199"/>
                <a:gd name="connsiteX9" fmla="*/ 4423430 w 6618691"/>
                <a:gd name="connsiteY9" fmla="*/ 616556 h 1790199"/>
                <a:gd name="connsiteX10" fmla="*/ 5297048 w 6618691"/>
                <a:gd name="connsiteY10" fmla="*/ 324062 h 1790199"/>
                <a:gd name="connsiteX11" fmla="*/ 5621608 w 6618691"/>
                <a:gd name="connsiteY11" fmla="*/ 1655042 h 1790199"/>
                <a:gd name="connsiteX12" fmla="*/ 6618691 w 6618691"/>
                <a:gd name="connsiteY12" fmla="*/ 1714331 h 1790199"/>
                <a:gd name="connsiteX0" fmla="*/ 0 w 6618691"/>
                <a:gd name="connsiteY0" fmla="*/ 1790199 h 1790199"/>
                <a:gd name="connsiteX1" fmla="*/ 698262 w 6618691"/>
                <a:gd name="connsiteY1" fmla="*/ 1695581 h 1790199"/>
                <a:gd name="connsiteX2" fmla="*/ 1415126 w 6618691"/>
                <a:gd name="connsiteY2" fmla="*/ 1294541 h 1790199"/>
                <a:gd name="connsiteX3" fmla="*/ 1878425 w 6618691"/>
                <a:gd name="connsiteY3" fmla="*/ 21971 h 1790199"/>
                <a:gd name="connsiteX4" fmla="*/ 2396435 w 6618691"/>
                <a:gd name="connsiteY4" fmla="*/ 1112044 h 1790199"/>
                <a:gd name="connsiteX5" fmla="*/ 2801834 w 6618691"/>
                <a:gd name="connsiteY5" fmla="*/ 1359790 h 1790199"/>
                <a:gd name="connsiteX6" fmla="*/ 3301826 w 6618691"/>
                <a:gd name="connsiteY6" fmla="*/ 1409336 h 1790199"/>
                <a:gd name="connsiteX7" fmla="*/ 3720738 w 6618691"/>
                <a:gd name="connsiteY7" fmla="*/ 1296728 h 1790199"/>
                <a:gd name="connsiteX8" fmla="*/ 4085598 w 6618691"/>
                <a:gd name="connsiteY8" fmla="*/ 1094025 h 1790199"/>
                <a:gd name="connsiteX9" fmla="*/ 4423430 w 6618691"/>
                <a:gd name="connsiteY9" fmla="*/ 616556 h 1790199"/>
                <a:gd name="connsiteX10" fmla="*/ 5297048 w 6618691"/>
                <a:gd name="connsiteY10" fmla="*/ 324062 h 1790199"/>
                <a:gd name="connsiteX11" fmla="*/ 5621608 w 6618691"/>
                <a:gd name="connsiteY11" fmla="*/ 1655042 h 1790199"/>
                <a:gd name="connsiteX12" fmla="*/ 6618691 w 6618691"/>
                <a:gd name="connsiteY12" fmla="*/ 1714331 h 1790199"/>
                <a:gd name="connsiteX0" fmla="*/ 0 w 6618691"/>
                <a:gd name="connsiteY0" fmla="*/ 1790284 h 1790284"/>
                <a:gd name="connsiteX1" fmla="*/ 698262 w 6618691"/>
                <a:gd name="connsiteY1" fmla="*/ 1695666 h 1790284"/>
                <a:gd name="connsiteX2" fmla="*/ 1415126 w 6618691"/>
                <a:gd name="connsiteY2" fmla="*/ 1294626 h 1790284"/>
                <a:gd name="connsiteX3" fmla="*/ 1878425 w 6618691"/>
                <a:gd name="connsiteY3" fmla="*/ 22056 h 1790284"/>
                <a:gd name="connsiteX4" fmla="*/ 2346886 w 6618691"/>
                <a:gd name="connsiteY4" fmla="*/ 1107624 h 1790284"/>
                <a:gd name="connsiteX5" fmla="*/ 2801834 w 6618691"/>
                <a:gd name="connsiteY5" fmla="*/ 1359875 h 1790284"/>
                <a:gd name="connsiteX6" fmla="*/ 3301826 w 6618691"/>
                <a:gd name="connsiteY6" fmla="*/ 1409421 h 1790284"/>
                <a:gd name="connsiteX7" fmla="*/ 3720738 w 6618691"/>
                <a:gd name="connsiteY7" fmla="*/ 1296813 h 1790284"/>
                <a:gd name="connsiteX8" fmla="*/ 4085598 w 6618691"/>
                <a:gd name="connsiteY8" fmla="*/ 1094110 h 1790284"/>
                <a:gd name="connsiteX9" fmla="*/ 4423430 w 6618691"/>
                <a:gd name="connsiteY9" fmla="*/ 616641 h 1790284"/>
                <a:gd name="connsiteX10" fmla="*/ 5297048 w 6618691"/>
                <a:gd name="connsiteY10" fmla="*/ 324147 h 1790284"/>
                <a:gd name="connsiteX11" fmla="*/ 5621608 w 6618691"/>
                <a:gd name="connsiteY11" fmla="*/ 1655127 h 1790284"/>
                <a:gd name="connsiteX12" fmla="*/ 6618691 w 6618691"/>
                <a:gd name="connsiteY12" fmla="*/ 1714416 h 1790284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46886 w 6618691"/>
                <a:gd name="connsiteY4" fmla="*/ 1125305 h 1807965"/>
                <a:gd name="connsiteX5" fmla="*/ 2801834 w 6618691"/>
                <a:gd name="connsiteY5" fmla="*/ 1377556 h 1807965"/>
                <a:gd name="connsiteX6" fmla="*/ 3301826 w 6618691"/>
                <a:gd name="connsiteY6" fmla="*/ 1427102 h 1807965"/>
                <a:gd name="connsiteX7" fmla="*/ 3720738 w 6618691"/>
                <a:gd name="connsiteY7" fmla="*/ 1314494 h 1807965"/>
                <a:gd name="connsiteX8" fmla="*/ 4085598 w 6618691"/>
                <a:gd name="connsiteY8" fmla="*/ 1111791 h 1807965"/>
                <a:gd name="connsiteX9" fmla="*/ 4423430 w 6618691"/>
                <a:gd name="connsiteY9" fmla="*/ 634322 h 1807965"/>
                <a:gd name="connsiteX10" fmla="*/ 5297048 w 6618691"/>
                <a:gd name="connsiteY10" fmla="*/ 341828 h 1807965"/>
                <a:gd name="connsiteX11" fmla="*/ 5621608 w 6618691"/>
                <a:gd name="connsiteY11" fmla="*/ 1672808 h 1807965"/>
                <a:gd name="connsiteX12" fmla="*/ 6618691 w 6618691"/>
                <a:gd name="connsiteY12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2801834 w 6618691"/>
                <a:gd name="connsiteY5" fmla="*/ 1377556 h 1807965"/>
                <a:gd name="connsiteX6" fmla="*/ 3301826 w 6618691"/>
                <a:gd name="connsiteY6" fmla="*/ 1427102 h 1807965"/>
                <a:gd name="connsiteX7" fmla="*/ 3720738 w 6618691"/>
                <a:gd name="connsiteY7" fmla="*/ 1314494 h 1807965"/>
                <a:gd name="connsiteX8" fmla="*/ 4085598 w 6618691"/>
                <a:gd name="connsiteY8" fmla="*/ 1111791 h 1807965"/>
                <a:gd name="connsiteX9" fmla="*/ 4423430 w 6618691"/>
                <a:gd name="connsiteY9" fmla="*/ 634322 h 1807965"/>
                <a:gd name="connsiteX10" fmla="*/ 5297048 w 6618691"/>
                <a:gd name="connsiteY10" fmla="*/ 341828 h 1807965"/>
                <a:gd name="connsiteX11" fmla="*/ 5621608 w 6618691"/>
                <a:gd name="connsiteY11" fmla="*/ 1672808 h 1807965"/>
                <a:gd name="connsiteX12" fmla="*/ 6618691 w 6618691"/>
                <a:gd name="connsiteY12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2801834 w 6618691"/>
                <a:gd name="connsiteY5" fmla="*/ 1377556 h 1807965"/>
                <a:gd name="connsiteX6" fmla="*/ 3301826 w 6618691"/>
                <a:gd name="connsiteY6" fmla="*/ 1427102 h 1807965"/>
                <a:gd name="connsiteX7" fmla="*/ 3720738 w 6618691"/>
                <a:gd name="connsiteY7" fmla="*/ 1314494 h 1807965"/>
                <a:gd name="connsiteX8" fmla="*/ 4085598 w 6618691"/>
                <a:gd name="connsiteY8" fmla="*/ 1111791 h 1807965"/>
                <a:gd name="connsiteX9" fmla="*/ 4423430 w 6618691"/>
                <a:gd name="connsiteY9" fmla="*/ 634322 h 1807965"/>
                <a:gd name="connsiteX10" fmla="*/ 5297048 w 6618691"/>
                <a:gd name="connsiteY10" fmla="*/ 341828 h 1807965"/>
                <a:gd name="connsiteX11" fmla="*/ 5621608 w 6618691"/>
                <a:gd name="connsiteY11" fmla="*/ 1672808 h 1807965"/>
                <a:gd name="connsiteX12" fmla="*/ 6618691 w 6618691"/>
                <a:gd name="connsiteY12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2801834 w 6618691"/>
                <a:gd name="connsiteY5" fmla="*/ 1377556 h 1807965"/>
                <a:gd name="connsiteX6" fmla="*/ 3301826 w 6618691"/>
                <a:gd name="connsiteY6" fmla="*/ 1427102 h 1807965"/>
                <a:gd name="connsiteX7" fmla="*/ 3720738 w 6618691"/>
                <a:gd name="connsiteY7" fmla="*/ 1314494 h 1807965"/>
                <a:gd name="connsiteX8" fmla="*/ 4085598 w 6618691"/>
                <a:gd name="connsiteY8" fmla="*/ 1111791 h 1807965"/>
                <a:gd name="connsiteX9" fmla="*/ 4423430 w 6618691"/>
                <a:gd name="connsiteY9" fmla="*/ 634322 h 1807965"/>
                <a:gd name="connsiteX10" fmla="*/ 5297048 w 6618691"/>
                <a:gd name="connsiteY10" fmla="*/ 341828 h 1807965"/>
                <a:gd name="connsiteX11" fmla="*/ 5621608 w 6618691"/>
                <a:gd name="connsiteY11" fmla="*/ 1672808 h 1807965"/>
                <a:gd name="connsiteX12" fmla="*/ 6618691 w 6618691"/>
                <a:gd name="connsiteY12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2773842 w 6618691"/>
                <a:gd name="connsiteY5" fmla="*/ 1424209 h 1807965"/>
                <a:gd name="connsiteX6" fmla="*/ 3301826 w 6618691"/>
                <a:gd name="connsiteY6" fmla="*/ 1427102 h 1807965"/>
                <a:gd name="connsiteX7" fmla="*/ 3720738 w 6618691"/>
                <a:gd name="connsiteY7" fmla="*/ 1314494 h 1807965"/>
                <a:gd name="connsiteX8" fmla="*/ 4085598 w 6618691"/>
                <a:gd name="connsiteY8" fmla="*/ 1111791 h 1807965"/>
                <a:gd name="connsiteX9" fmla="*/ 4423430 w 6618691"/>
                <a:gd name="connsiteY9" fmla="*/ 634322 h 1807965"/>
                <a:gd name="connsiteX10" fmla="*/ 5297048 w 6618691"/>
                <a:gd name="connsiteY10" fmla="*/ 341828 h 1807965"/>
                <a:gd name="connsiteX11" fmla="*/ 5621608 w 6618691"/>
                <a:gd name="connsiteY11" fmla="*/ 1672808 h 1807965"/>
                <a:gd name="connsiteX12" fmla="*/ 6618691 w 6618691"/>
                <a:gd name="connsiteY12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2773842 w 6618691"/>
                <a:gd name="connsiteY5" fmla="*/ 1424209 h 1807965"/>
                <a:gd name="connsiteX6" fmla="*/ 3301826 w 6618691"/>
                <a:gd name="connsiteY6" fmla="*/ 1427102 h 1807965"/>
                <a:gd name="connsiteX7" fmla="*/ 4085598 w 6618691"/>
                <a:gd name="connsiteY7" fmla="*/ 1111791 h 1807965"/>
                <a:gd name="connsiteX8" fmla="*/ 4423430 w 6618691"/>
                <a:gd name="connsiteY8" fmla="*/ 634322 h 1807965"/>
                <a:gd name="connsiteX9" fmla="*/ 5297048 w 6618691"/>
                <a:gd name="connsiteY9" fmla="*/ 341828 h 1807965"/>
                <a:gd name="connsiteX10" fmla="*/ 5621608 w 6618691"/>
                <a:gd name="connsiteY10" fmla="*/ 1672808 h 1807965"/>
                <a:gd name="connsiteX11" fmla="*/ 6618691 w 6618691"/>
                <a:gd name="connsiteY11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3301826 w 6618691"/>
                <a:gd name="connsiteY5" fmla="*/ 1427102 h 1807965"/>
                <a:gd name="connsiteX6" fmla="*/ 4085598 w 6618691"/>
                <a:gd name="connsiteY6" fmla="*/ 1111791 h 1807965"/>
                <a:gd name="connsiteX7" fmla="*/ 4423430 w 6618691"/>
                <a:gd name="connsiteY7" fmla="*/ 634322 h 1807965"/>
                <a:gd name="connsiteX8" fmla="*/ 5297048 w 6618691"/>
                <a:gd name="connsiteY8" fmla="*/ 341828 h 1807965"/>
                <a:gd name="connsiteX9" fmla="*/ 5621608 w 6618691"/>
                <a:gd name="connsiteY9" fmla="*/ 1672808 h 1807965"/>
                <a:gd name="connsiteX10" fmla="*/ 6618691 w 6618691"/>
                <a:gd name="connsiteY10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3180528 w 6618691"/>
                <a:gd name="connsiteY5" fmla="*/ 1492416 h 1807965"/>
                <a:gd name="connsiteX6" fmla="*/ 4085598 w 6618691"/>
                <a:gd name="connsiteY6" fmla="*/ 1111791 h 1807965"/>
                <a:gd name="connsiteX7" fmla="*/ 4423430 w 6618691"/>
                <a:gd name="connsiteY7" fmla="*/ 634322 h 1807965"/>
                <a:gd name="connsiteX8" fmla="*/ 5297048 w 6618691"/>
                <a:gd name="connsiteY8" fmla="*/ 341828 h 1807965"/>
                <a:gd name="connsiteX9" fmla="*/ 5621608 w 6618691"/>
                <a:gd name="connsiteY9" fmla="*/ 1672808 h 1807965"/>
                <a:gd name="connsiteX10" fmla="*/ 6618691 w 6618691"/>
                <a:gd name="connsiteY10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3180528 w 6618691"/>
                <a:gd name="connsiteY5" fmla="*/ 1492416 h 1807965"/>
                <a:gd name="connsiteX6" fmla="*/ 4085598 w 6618691"/>
                <a:gd name="connsiteY6" fmla="*/ 1111791 h 1807965"/>
                <a:gd name="connsiteX7" fmla="*/ 4423430 w 6618691"/>
                <a:gd name="connsiteY7" fmla="*/ 634322 h 1807965"/>
                <a:gd name="connsiteX8" fmla="*/ 5297048 w 6618691"/>
                <a:gd name="connsiteY8" fmla="*/ 341828 h 1807965"/>
                <a:gd name="connsiteX9" fmla="*/ 5621608 w 6618691"/>
                <a:gd name="connsiteY9" fmla="*/ 1672808 h 1807965"/>
                <a:gd name="connsiteX10" fmla="*/ 6618691 w 6618691"/>
                <a:gd name="connsiteY10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3180528 w 6618691"/>
                <a:gd name="connsiteY5" fmla="*/ 1548399 h 1807965"/>
                <a:gd name="connsiteX6" fmla="*/ 4085598 w 6618691"/>
                <a:gd name="connsiteY6" fmla="*/ 1111791 h 1807965"/>
                <a:gd name="connsiteX7" fmla="*/ 4423430 w 6618691"/>
                <a:gd name="connsiteY7" fmla="*/ 634322 h 1807965"/>
                <a:gd name="connsiteX8" fmla="*/ 5297048 w 6618691"/>
                <a:gd name="connsiteY8" fmla="*/ 341828 h 1807965"/>
                <a:gd name="connsiteX9" fmla="*/ 5621608 w 6618691"/>
                <a:gd name="connsiteY9" fmla="*/ 1672808 h 1807965"/>
                <a:gd name="connsiteX10" fmla="*/ 6618691 w 6618691"/>
                <a:gd name="connsiteY10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3180528 w 6618691"/>
                <a:gd name="connsiteY5" fmla="*/ 1548399 h 1807965"/>
                <a:gd name="connsiteX6" fmla="*/ 4085598 w 6618691"/>
                <a:gd name="connsiteY6" fmla="*/ 1111791 h 1807965"/>
                <a:gd name="connsiteX7" fmla="*/ 4423430 w 6618691"/>
                <a:gd name="connsiteY7" fmla="*/ 634322 h 1807965"/>
                <a:gd name="connsiteX8" fmla="*/ 5297048 w 6618691"/>
                <a:gd name="connsiteY8" fmla="*/ 341828 h 1807965"/>
                <a:gd name="connsiteX9" fmla="*/ 5621608 w 6618691"/>
                <a:gd name="connsiteY9" fmla="*/ 1672808 h 1807965"/>
                <a:gd name="connsiteX10" fmla="*/ 6618691 w 6618691"/>
                <a:gd name="connsiteY10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3180528 w 6618691"/>
                <a:gd name="connsiteY5" fmla="*/ 1548399 h 1807965"/>
                <a:gd name="connsiteX6" fmla="*/ 4085598 w 6618691"/>
                <a:gd name="connsiteY6" fmla="*/ 1111791 h 1807965"/>
                <a:gd name="connsiteX7" fmla="*/ 5297048 w 6618691"/>
                <a:gd name="connsiteY7" fmla="*/ 341828 h 1807965"/>
                <a:gd name="connsiteX8" fmla="*/ 5621608 w 6618691"/>
                <a:gd name="connsiteY8" fmla="*/ 1672808 h 1807965"/>
                <a:gd name="connsiteX9" fmla="*/ 6618691 w 6618691"/>
                <a:gd name="connsiteY9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3180528 w 6618691"/>
                <a:gd name="connsiteY5" fmla="*/ 1548399 h 1807965"/>
                <a:gd name="connsiteX6" fmla="*/ 4085598 w 6618691"/>
                <a:gd name="connsiteY6" fmla="*/ 1111791 h 1807965"/>
                <a:gd name="connsiteX7" fmla="*/ 5297048 w 6618691"/>
                <a:gd name="connsiteY7" fmla="*/ 341828 h 1807965"/>
                <a:gd name="connsiteX8" fmla="*/ 5621608 w 6618691"/>
                <a:gd name="connsiteY8" fmla="*/ 1672808 h 1807965"/>
                <a:gd name="connsiteX9" fmla="*/ 6618691 w 6618691"/>
                <a:gd name="connsiteY9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3180528 w 6618691"/>
                <a:gd name="connsiteY5" fmla="*/ 1548399 h 1807965"/>
                <a:gd name="connsiteX6" fmla="*/ 4085598 w 6618691"/>
                <a:gd name="connsiteY6" fmla="*/ 1111791 h 1807965"/>
                <a:gd name="connsiteX7" fmla="*/ 5269056 w 6618691"/>
                <a:gd name="connsiteY7" fmla="*/ 341828 h 1807965"/>
                <a:gd name="connsiteX8" fmla="*/ 5621608 w 6618691"/>
                <a:gd name="connsiteY8" fmla="*/ 1672808 h 1807965"/>
                <a:gd name="connsiteX9" fmla="*/ 6618691 w 6618691"/>
                <a:gd name="connsiteY9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3180528 w 6618691"/>
                <a:gd name="connsiteY5" fmla="*/ 1548399 h 1807965"/>
                <a:gd name="connsiteX6" fmla="*/ 4085598 w 6618691"/>
                <a:gd name="connsiteY6" fmla="*/ 1111791 h 1807965"/>
                <a:gd name="connsiteX7" fmla="*/ 5269056 w 6618691"/>
                <a:gd name="connsiteY7" fmla="*/ 341828 h 1807965"/>
                <a:gd name="connsiteX8" fmla="*/ 5621608 w 6618691"/>
                <a:gd name="connsiteY8" fmla="*/ 1672808 h 1807965"/>
                <a:gd name="connsiteX9" fmla="*/ 6618691 w 6618691"/>
                <a:gd name="connsiteY9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3180528 w 6618691"/>
                <a:gd name="connsiteY5" fmla="*/ 1548399 h 1807965"/>
                <a:gd name="connsiteX6" fmla="*/ 4085598 w 6618691"/>
                <a:gd name="connsiteY6" fmla="*/ 1111791 h 1807965"/>
                <a:gd name="connsiteX7" fmla="*/ 5269056 w 6618691"/>
                <a:gd name="connsiteY7" fmla="*/ 341828 h 1807965"/>
                <a:gd name="connsiteX8" fmla="*/ 5621608 w 6618691"/>
                <a:gd name="connsiteY8" fmla="*/ 1672808 h 1807965"/>
                <a:gd name="connsiteX9" fmla="*/ 6618691 w 6618691"/>
                <a:gd name="connsiteY9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3180528 w 6618691"/>
                <a:gd name="connsiteY5" fmla="*/ 1483085 h 1807965"/>
                <a:gd name="connsiteX6" fmla="*/ 4085598 w 6618691"/>
                <a:gd name="connsiteY6" fmla="*/ 1111791 h 1807965"/>
                <a:gd name="connsiteX7" fmla="*/ 5269056 w 6618691"/>
                <a:gd name="connsiteY7" fmla="*/ 341828 h 1807965"/>
                <a:gd name="connsiteX8" fmla="*/ 5621608 w 6618691"/>
                <a:gd name="connsiteY8" fmla="*/ 1672808 h 1807965"/>
                <a:gd name="connsiteX9" fmla="*/ 6618691 w 6618691"/>
                <a:gd name="connsiteY9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3180528 w 6618691"/>
                <a:gd name="connsiteY5" fmla="*/ 1483085 h 1807965"/>
                <a:gd name="connsiteX6" fmla="*/ 4085598 w 6618691"/>
                <a:gd name="connsiteY6" fmla="*/ 1111791 h 1807965"/>
                <a:gd name="connsiteX7" fmla="*/ 5269056 w 6618691"/>
                <a:gd name="connsiteY7" fmla="*/ 341828 h 1807965"/>
                <a:gd name="connsiteX8" fmla="*/ 5621608 w 6618691"/>
                <a:gd name="connsiteY8" fmla="*/ 1672808 h 1807965"/>
                <a:gd name="connsiteX9" fmla="*/ 6618691 w 6618691"/>
                <a:gd name="connsiteY9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3180528 w 6618691"/>
                <a:gd name="connsiteY5" fmla="*/ 1483085 h 1807965"/>
                <a:gd name="connsiteX6" fmla="*/ 4085598 w 6618691"/>
                <a:gd name="connsiteY6" fmla="*/ 1111791 h 1807965"/>
                <a:gd name="connsiteX7" fmla="*/ 5269056 w 6618691"/>
                <a:gd name="connsiteY7" fmla="*/ 341828 h 1807965"/>
                <a:gd name="connsiteX8" fmla="*/ 5621608 w 6618691"/>
                <a:gd name="connsiteY8" fmla="*/ 1672808 h 1807965"/>
                <a:gd name="connsiteX9" fmla="*/ 6618691 w 6618691"/>
                <a:gd name="connsiteY9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3180528 w 6618691"/>
                <a:gd name="connsiteY5" fmla="*/ 1483085 h 1807965"/>
                <a:gd name="connsiteX6" fmla="*/ 4085598 w 6618691"/>
                <a:gd name="connsiteY6" fmla="*/ 1111791 h 1807965"/>
                <a:gd name="connsiteX7" fmla="*/ 5194411 w 6618691"/>
                <a:gd name="connsiteY7" fmla="*/ 323166 h 1807965"/>
                <a:gd name="connsiteX8" fmla="*/ 5621608 w 6618691"/>
                <a:gd name="connsiteY8" fmla="*/ 1672808 h 1807965"/>
                <a:gd name="connsiteX9" fmla="*/ 6618691 w 6618691"/>
                <a:gd name="connsiteY9" fmla="*/ 1732097 h 1807965"/>
                <a:gd name="connsiteX0" fmla="*/ 0 w 6618691"/>
                <a:gd name="connsiteY0" fmla="*/ 1807965 h 1807965"/>
                <a:gd name="connsiteX1" fmla="*/ 698262 w 6618691"/>
                <a:gd name="connsiteY1" fmla="*/ 1713347 h 1807965"/>
                <a:gd name="connsiteX2" fmla="*/ 1415126 w 6618691"/>
                <a:gd name="connsiteY2" fmla="*/ 1312307 h 1807965"/>
                <a:gd name="connsiteX3" fmla="*/ 1864912 w 6618691"/>
                <a:gd name="connsiteY3" fmla="*/ 21719 h 1807965"/>
                <a:gd name="connsiteX4" fmla="*/ 2310850 w 6618691"/>
                <a:gd name="connsiteY4" fmla="*/ 1125305 h 1807965"/>
                <a:gd name="connsiteX5" fmla="*/ 3180528 w 6618691"/>
                <a:gd name="connsiteY5" fmla="*/ 1483085 h 1807965"/>
                <a:gd name="connsiteX6" fmla="*/ 4085598 w 6618691"/>
                <a:gd name="connsiteY6" fmla="*/ 1111791 h 1807965"/>
                <a:gd name="connsiteX7" fmla="*/ 5194411 w 6618691"/>
                <a:gd name="connsiteY7" fmla="*/ 323166 h 1807965"/>
                <a:gd name="connsiteX8" fmla="*/ 5621608 w 6618691"/>
                <a:gd name="connsiteY8" fmla="*/ 1672808 h 1807965"/>
                <a:gd name="connsiteX9" fmla="*/ 6618691 w 6618691"/>
                <a:gd name="connsiteY9" fmla="*/ 1732097 h 180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8691" h="1807965">
                  <a:moveTo>
                    <a:pt x="0" y="1807965"/>
                  </a:moveTo>
                  <a:cubicBezTo>
                    <a:pt x="93855" y="1760664"/>
                    <a:pt x="462408" y="1795957"/>
                    <a:pt x="698262" y="1713347"/>
                  </a:cubicBezTo>
                  <a:cubicBezTo>
                    <a:pt x="934116" y="1630737"/>
                    <a:pt x="1220684" y="1594245"/>
                    <a:pt x="1415126" y="1312307"/>
                  </a:cubicBezTo>
                  <a:cubicBezTo>
                    <a:pt x="1609568" y="1030369"/>
                    <a:pt x="1494158" y="183515"/>
                    <a:pt x="1864912" y="21719"/>
                  </a:cubicBezTo>
                  <a:cubicBezTo>
                    <a:pt x="2258188" y="-162599"/>
                    <a:pt x="2171964" y="879813"/>
                    <a:pt x="2310850" y="1125305"/>
                  </a:cubicBezTo>
                  <a:cubicBezTo>
                    <a:pt x="2550336" y="1359536"/>
                    <a:pt x="2539504" y="1485337"/>
                    <a:pt x="3180528" y="1483085"/>
                  </a:cubicBezTo>
                  <a:cubicBezTo>
                    <a:pt x="3821552" y="1480833"/>
                    <a:pt x="3805935" y="1370425"/>
                    <a:pt x="4085598" y="1111791"/>
                  </a:cubicBezTo>
                  <a:cubicBezTo>
                    <a:pt x="4365261" y="853157"/>
                    <a:pt x="4667821" y="164349"/>
                    <a:pt x="5194411" y="323166"/>
                  </a:cubicBezTo>
                  <a:cubicBezTo>
                    <a:pt x="5721001" y="481983"/>
                    <a:pt x="5408842" y="1550704"/>
                    <a:pt x="5621608" y="1672808"/>
                  </a:cubicBezTo>
                  <a:cubicBezTo>
                    <a:pt x="5834374" y="1794912"/>
                    <a:pt x="6507315" y="1658403"/>
                    <a:pt x="6618691" y="1732097"/>
                  </a:cubicBezTo>
                </a:path>
              </a:pathLst>
            </a:custGeom>
            <a:noFill/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1A3141-2B80-5A0F-3A8F-52CD3932F061}"/>
                  </a:ext>
                </a:extLst>
              </p:cNvPr>
              <p:cNvSpPr txBox="1"/>
              <p:nvPr/>
            </p:nvSpPr>
            <p:spPr>
              <a:xfrm>
                <a:off x="797054" y="1491073"/>
                <a:ext cx="6247031" cy="603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Information entropy: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=−∫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𝜌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1A3141-2B80-5A0F-3A8F-52CD3932F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54" y="1491073"/>
                <a:ext cx="6247031" cy="603563"/>
              </a:xfrm>
              <a:prstGeom prst="rect">
                <a:avLst/>
              </a:prstGeom>
              <a:blipFill>
                <a:blip r:embed="rId6"/>
                <a:stretch>
                  <a:fillRect l="-2049"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521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6762DC-9308-9079-EFDC-4E9442B7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89154D-91C2-2C65-439A-8948A3E1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B1B450-2FA9-DC4A-A271-00C753CA8479}"/>
                  </a:ext>
                </a:extLst>
              </p:cNvPr>
              <p:cNvSpPr txBox="1"/>
              <p:nvPr/>
            </p:nvSpPr>
            <p:spPr>
              <a:xfrm>
                <a:off x="54923" y="341420"/>
                <a:ext cx="12082154" cy="650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𝑐𝑜𝑣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𝑐𝑜𝑣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𝑐𝑜𝑣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B1B450-2FA9-DC4A-A271-00C753CA8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3" y="341420"/>
                <a:ext cx="12082154" cy="6508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0352CA5-576A-2E9B-4FAE-C8CED755590A}"/>
              </a:ext>
            </a:extLst>
          </p:cNvPr>
          <p:cNvSpPr txBox="1"/>
          <p:nvPr/>
        </p:nvSpPr>
        <p:spPr>
          <a:xfrm>
            <a:off x="209460" y="4224449"/>
            <a:ext cx="95227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The evolution conserves the uncertainty </a:t>
            </a:r>
          </a:p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of peaked distributions (DR-UNC)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0">
                <a:extLst>
                  <a:ext uri="{FF2B5EF4-FFF2-40B4-BE49-F238E27FC236}">
                    <a16:creationId xmlns:a16="http://schemas.microsoft.com/office/drawing/2014/main" id="{70332CFA-FD01-AD6D-2A3B-2CACA7D2EAE3}"/>
                  </a:ext>
                </a:extLst>
              </p:cNvPr>
              <p:cNvSpPr txBox="1"/>
              <p:nvPr/>
            </p:nvSpPr>
            <p:spPr>
              <a:xfrm>
                <a:off x="3397768" y="3325651"/>
                <a:ext cx="314611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>
                    <a:solidFill>
                      <a:schemeClr val="accent6">
                        <a:lumMod val="75000"/>
                      </a:schemeClr>
                    </a:solidFill>
                  </a:rPr>
                  <a:t>DR-JAC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lang="en-US" sz="5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20">
                <a:extLst>
                  <a:ext uri="{FF2B5EF4-FFF2-40B4-BE49-F238E27FC236}">
                    <a16:creationId xmlns:a16="http://schemas.microsoft.com/office/drawing/2014/main" id="{70332CFA-FD01-AD6D-2A3B-2CACA7D2E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768" y="3325651"/>
                <a:ext cx="3146118" cy="923330"/>
              </a:xfrm>
              <a:prstGeom prst="rect">
                <a:avLst/>
              </a:prstGeom>
              <a:blipFill>
                <a:blip r:embed="rId3"/>
                <a:stretch>
                  <a:fillRect l="-10271"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37360C0A-F8F5-A296-B2D6-9BB09C63B0A9}"/>
              </a:ext>
            </a:extLst>
          </p:cNvPr>
          <p:cNvSpPr txBox="1"/>
          <p:nvPr/>
        </p:nvSpPr>
        <p:spPr>
          <a:xfrm>
            <a:off x="840610" y="1519211"/>
            <a:ext cx="330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Covariance matrix: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C98D363-E331-8857-6343-B0D01A9F59AC}"/>
                  </a:ext>
                </a:extLst>
              </p:cNvPr>
              <p:cNvSpPr txBox="1"/>
              <p:nvPr/>
            </p:nvSpPr>
            <p:spPr>
              <a:xfrm>
                <a:off x="2311995" y="1815028"/>
                <a:ext cx="5700920" cy="1243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𝑐𝑜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𝑐𝑜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C98D363-E331-8857-6343-B0D01A9F5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995" y="1815028"/>
                <a:ext cx="5700920" cy="12437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036C779-BF2F-B422-0D59-38D550F62687}"/>
              </a:ext>
            </a:extLst>
          </p:cNvPr>
          <p:cNvGrpSpPr/>
          <p:nvPr/>
        </p:nvGrpSpPr>
        <p:grpSpPr>
          <a:xfrm>
            <a:off x="8952569" y="1098468"/>
            <a:ext cx="2587609" cy="2837058"/>
            <a:chOff x="8722760" y="220894"/>
            <a:chExt cx="3333866" cy="36552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85F8CA-090D-3FAA-1BB9-D7BB6A764F74}"/>
                </a:ext>
              </a:extLst>
            </p:cNvPr>
            <p:cNvGrpSpPr/>
            <p:nvPr/>
          </p:nvGrpSpPr>
          <p:grpSpPr>
            <a:xfrm>
              <a:off x="8956694" y="806932"/>
              <a:ext cx="2825673" cy="2779278"/>
              <a:chOff x="1177839" y="1302957"/>
              <a:chExt cx="3775999" cy="3714006"/>
            </a:xfrm>
          </p:grpSpPr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A50547B4-18F5-F217-EB17-76C541C6EB3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157478" y="2332279"/>
                <a:ext cx="0" cy="22699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82D99CA4-A1B2-86C4-0ED7-9BB2DD2AD26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73617" y="3276981"/>
                <a:ext cx="225983" cy="4141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3107ECEB-1330-1D46-69DF-9602BCCE2E4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946001" y="3810265"/>
                <a:ext cx="0" cy="22699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40C50793-40C0-6D30-5101-F76CFF5BA4F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197046" y="3065514"/>
                <a:ext cx="231251" cy="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6C187468-6C7F-7D6B-434B-04F9E1627FC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443185" y="3682979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E13D3A65-F0F5-4AA9-B955-70EFB94E113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350347" y="3530107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FE46445D-2F43-0EEC-68FD-F2C157FC282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504139" y="2528835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A18CDA90-F9FC-ED6D-A195-5A61873B289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566866" y="2656705"/>
                <a:ext cx="158189" cy="158172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D3EEF026-91A1-5CEB-D715-E067356071F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402775" y="3414253"/>
                <a:ext cx="497163" cy="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ECB98326-982A-5C5C-C913-746E3A6F00C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1195955" y="2925036"/>
                <a:ext cx="508461" cy="210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99D196E5-1DDC-929A-CBB3-DB2AB5D4560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567228" y="3968123"/>
                <a:ext cx="375561" cy="361534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AB6FBA56-11F7-C732-C006-B22E23A4872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926901" y="1705815"/>
                <a:ext cx="336003" cy="36578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378023C4-A33C-18FA-9CDB-6F4EB02CD3F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V="1">
                <a:off x="4170205" y="2014672"/>
                <a:ext cx="337337" cy="36153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38383EBB-4B0F-4FDC-8B26-601AD379BBB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3703734" y="1949189"/>
                <a:ext cx="0" cy="34048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94B58DC9-DB69-D2A5-28A5-2B2FFB48B33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943564" y="3791825"/>
                <a:ext cx="316144" cy="132368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8F87D9EE-AA7C-A1CD-02A0-1A736FAF087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2331462" y="4092360"/>
                <a:ext cx="125281" cy="310049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43599BD1-ABAF-B6BD-F5C0-80B0A8385DC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H="1">
                <a:off x="1792555" y="2584968"/>
                <a:ext cx="338974" cy="140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0FCBB8DB-321F-37FA-BF46-74EBCC951A0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>
                <a:off x="3408375" y="4187473"/>
                <a:ext cx="131117" cy="308861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99731211-8547-12B2-D60A-93FCD249AB1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>
                <a:off x="1714144" y="3489694"/>
                <a:ext cx="308893" cy="131104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E3A3B47C-3C33-D335-DC37-C127574A7AB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 flipV="1">
                <a:off x="2642054" y="1834408"/>
                <a:ext cx="131190" cy="30868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34C618B1-C110-C1EB-7CA9-AC88C9B491B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4141656" y="2761912"/>
                <a:ext cx="237283" cy="237257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EF7D7EFB-30A5-BF6B-3A93-9E3C08B16F9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V="1">
                <a:off x="3298985" y="1326869"/>
                <a:ext cx="0" cy="51073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DFFDA60C-DA4B-C73E-ED0C-76CD2A0884D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46840" y="4292569"/>
                <a:ext cx="338974" cy="36153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B5691C88-4B7E-9356-76E2-6118B7F2CB9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720000" flipV="1">
                <a:off x="4101332" y="1221922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E95C451B-1BA6-38DF-BDF0-C1BCF0DB4EE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9420000" flipV="1">
                <a:off x="4953838" y="2449744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03C46C87-363A-B954-7657-CB20AFECC7A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2120000" flipV="1">
                <a:off x="4666737" y="3958850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C068A4A1-2F25-A729-D44D-7DD9D491CDF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4820000" flipV="1">
                <a:off x="3620082" y="4690425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DA617A98-9225-23B4-C0C0-EF2B1494D1F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7520000" flipV="1">
                <a:off x="2043020" y="4513887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6A959C52-A017-CF3A-57E5-5D6E5F40407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0220000" flipV="1">
                <a:off x="1177839" y="3341959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5AAF0AA3-0F23-A54A-2974-F6E0651F1AB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320000" flipV="1">
                <a:off x="1402224" y="1836077"/>
                <a:ext cx="0" cy="65314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7A53E48A-6096-D19B-89B8-C1BBECF6D16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4020000" flipV="1">
                <a:off x="2588951" y="976419"/>
                <a:ext cx="0" cy="653076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32D04C8F-432D-33F3-7134-1AEE1782B12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 flipV="1">
                <a:off x="2804961" y="4532376"/>
                <a:ext cx="0" cy="510733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1FE5C04-DB10-4BDB-4123-69DA1133D003}"/>
                </a:ext>
              </a:extLst>
            </p:cNvPr>
            <p:cNvGrpSpPr/>
            <p:nvPr/>
          </p:nvGrpSpPr>
          <p:grpSpPr>
            <a:xfrm>
              <a:off x="10150503" y="1059636"/>
              <a:ext cx="411480" cy="731520"/>
              <a:chOff x="10173204" y="1059636"/>
              <a:chExt cx="365760" cy="91440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D5EE6AB-6776-1D9D-AD29-1FB5CEFC373E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9898884" y="1333956"/>
                <a:ext cx="914400" cy="365760"/>
              </a:xfrm>
              <a:prstGeom prst="ellipse">
                <a:avLst/>
              </a:prstGeom>
              <a:noFill/>
              <a:ln w="19050">
                <a:solidFill>
                  <a:schemeClr val="accent4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13C6344-A391-44FC-78D8-3A7ABC4FB6BB}"/>
                  </a:ext>
                </a:extLst>
              </p:cNvPr>
              <p:cNvCxnSpPr>
                <a:stCxn id="81" idx="2"/>
                <a:endCxn id="81" idx="6"/>
              </p:cNvCxnSpPr>
              <p:nvPr/>
            </p:nvCxnSpPr>
            <p:spPr>
              <a:xfrm>
                <a:off x="10356084" y="1059636"/>
                <a:ext cx="0" cy="914400"/>
              </a:xfrm>
              <a:prstGeom prst="line">
                <a:avLst/>
              </a:prstGeom>
              <a:ln w="12700">
                <a:solidFill>
                  <a:schemeClr val="accent4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27B6C9D-81F5-1B08-3AA6-05C95F1B4D73}"/>
                  </a:ext>
                </a:extLst>
              </p:cNvPr>
              <p:cNvCxnSpPr>
                <a:stCxn id="81" idx="4"/>
                <a:endCxn id="81" idx="0"/>
              </p:cNvCxnSpPr>
              <p:nvPr/>
            </p:nvCxnSpPr>
            <p:spPr>
              <a:xfrm>
                <a:off x="10173204" y="1516836"/>
                <a:ext cx="365760" cy="0"/>
              </a:xfrm>
              <a:prstGeom prst="line">
                <a:avLst/>
              </a:prstGeom>
              <a:ln w="12700">
                <a:solidFill>
                  <a:schemeClr val="accent4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24C94B5-4946-CE17-2314-7D2ED6CBD73C}"/>
                </a:ext>
              </a:extLst>
            </p:cNvPr>
            <p:cNvGrpSpPr/>
            <p:nvPr/>
          </p:nvGrpSpPr>
          <p:grpSpPr>
            <a:xfrm rot="1800000">
              <a:off x="10547238" y="1179617"/>
              <a:ext cx="411480" cy="731520"/>
              <a:chOff x="10173204" y="1059636"/>
              <a:chExt cx="365760" cy="914400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EA2ED2D-2856-FC0E-FE44-2D12F1A0F8D2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9898884" y="1333956"/>
                <a:ext cx="914400" cy="365760"/>
              </a:xfrm>
              <a:prstGeom prst="ellipse">
                <a:avLst/>
              </a:prstGeom>
              <a:noFill/>
              <a:ln w="19050">
                <a:solidFill>
                  <a:schemeClr val="accent4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C374A4C-48D4-73C9-345A-9D7696014BD1}"/>
                  </a:ext>
                </a:extLst>
              </p:cNvPr>
              <p:cNvCxnSpPr>
                <a:stCxn id="78" idx="2"/>
                <a:endCxn id="78" idx="6"/>
              </p:cNvCxnSpPr>
              <p:nvPr/>
            </p:nvCxnSpPr>
            <p:spPr>
              <a:xfrm>
                <a:off x="10356084" y="1059636"/>
                <a:ext cx="0" cy="914400"/>
              </a:xfrm>
              <a:prstGeom prst="line">
                <a:avLst/>
              </a:prstGeom>
              <a:ln w="12700">
                <a:solidFill>
                  <a:schemeClr val="accent4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58C3BEA1-6FC8-CC8B-89F8-A29951F661AC}"/>
                  </a:ext>
                </a:extLst>
              </p:cNvPr>
              <p:cNvCxnSpPr>
                <a:stCxn id="78" idx="4"/>
                <a:endCxn id="78" idx="0"/>
              </p:cNvCxnSpPr>
              <p:nvPr/>
            </p:nvCxnSpPr>
            <p:spPr>
              <a:xfrm>
                <a:off x="10173204" y="1516836"/>
                <a:ext cx="365760" cy="0"/>
              </a:xfrm>
              <a:prstGeom prst="line">
                <a:avLst/>
              </a:prstGeom>
              <a:ln w="12700">
                <a:solidFill>
                  <a:schemeClr val="accent4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88D957-0D64-5442-76A7-867546522207}"/>
                </a:ext>
              </a:extLst>
            </p:cNvPr>
            <p:cNvGrpSpPr/>
            <p:nvPr/>
          </p:nvGrpSpPr>
          <p:grpSpPr>
            <a:xfrm rot="3600000">
              <a:off x="10852178" y="1478569"/>
              <a:ext cx="411480" cy="731520"/>
              <a:chOff x="10173204" y="1059636"/>
              <a:chExt cx="365760" cy="914400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A0D5244-CB85-0F11-E9AC-41080065677F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9898884" y="1333956"/>
                <a:ext cx="914400" cy="365760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2D75243-6BEE-2EE7-F68C-E5670EE3C580}"/>
                  </a:ext>
                </a:extLst>
              </p:cNvPr>
              <p:cNvCxnSpPr>
                <a:stCxn id="75" idx="2"/>
                <a:endCxn id="75" idx="6"/>
              </p:cNvCxnSpPr>
              <p:nvPr/>
            </p:nvCxnSpPr>
            <p:spPr>
              <a:xfrm>
                <a:off x="10356084" y="1059636"/>
                <a:ext cx="0" cy="9144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D3B3C6D-AD38-5852-AE10-0605180395C0}"/>
                  </a:ext>
                </a:extLst>
              </p:cNvPr>
              <p:cNvCxnSpPr>
                <a:stCxn id="75" idx="4"/>
                <a:endCxn id="75" idx="0"/>
              </p:cNvCxnSpPr>
              <p:nvPr/>
            </p:nvCxnSpPr>
            <p:spPr>
              <a:xfrm>
                <a:off x="10173204" y="1516836"/>
                <a:ext cx="36576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01E2CB4-405B-2C49-9993-220D4DD71BB8}"/>
                </a:ext>
              </a:extLst>
            </p:cNvPr>
            <p:cNvGrpSpPr/>
            <p:nvPr/>
          </p:nvGrpSpPr>
          <p:grpSpPr>
            <a:xfrm rot="5400000">
              <a:off x="10946165" y="1835151"/>
              <a:ext cx="411480" cy="731520"/>
              <a:chOff x="10173204" y="1059636"/>
              <a:chExt cx="365760" cy="9144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7F96208-F183-39A8-258F-2D1D79D6B964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9898884" y="1333956"/>
                <a:ext cx="914400" cy="365760"/>
              </a:xfrm>
              <a:prstGeom prst="ellipse">
                <a:avLst/>
              </a:prstGeom>
              <a:noFill/>
              <a:ln w="19050">
                <a:solidFill>
                  <a:schemeClr val="accent4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DE3C03A-BB67-935E-3C96-BDAD13841DB3}"/>
                  </a:ext>
                </a:extLst>
              </p:cNvPr>
              <p:cNvCxnSpPr>
                <a:stCxn id="72" idx="2"/>
                <a:endCxn id="72" idx="6"/>
              </p:cNvCxnSpPr>
              <p:nvPr/>
            </p:nvCxnSpPr>
            <p:spPr>
              <a:xfrm>
                <a:off x="10356084" y="1059636"/>
                <a:ext cx="0" cy="914400"/>
              </a:xfrm>
              <a:prstGeom prst="line">
                <a:avLst/>
              </a:prstGeom>
              <a:ln w="12700">
                <a:solidFill>
                  <a:schemeClr val="accent4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15764AE-33B1-FA8E-9966-EC01E81B0700}"/>
                  </a:ext>
                </a:extLst>
              </p:cNvPr>
              <p:cNvCxnSpPr>
                <a:stCxn id="72" idx="4"/>
                <a:endCxn id="72" idx="0"/>
              </p:cNvCxnSpPr>
              <p:nvPr/>
            </p:nvCxnSpPr>
            <p:spPr>
              <a:xfrm>
                <a:off x="10173204" y="1516836"/>
                <a:ext cx="365760" cy="0"/>
              </a:xfrm>
              <a:prstGeom prst="line">
                <a:avLst/>
              </a:prstGeom>
              <a:ln w="12700">
                <a:solidFill>
                  <a:schemeClr val="accent4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5B49A04-C1B8-29F7-F002-509B1D03260A}"/>
                </a:ext>
              </a:extLst>
            </p:cNvPr>
            <p:cNvGrpSpPr/>
            <p:nvPr/>
          </p:nvGrpSpPr>
          <p:grpSpPr>
            <a:xfrm rot="7200000">
              <a:off x="10830663" y="2231223"/>
              <a:ext cx="411480" cy="731520"/>
              <a:chOff x="10173204" y="1059636"/>
              <a:chExt cx="365760" cy="914400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AD15D5F-CD73-BD4A-4FA9-D43677CAB20F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9898884" y="1333956"/>
                <a:ext cx="914400" cy="365760"/>
              </a:xfrm>
              <a:prstGeom prst="ellipse">
                <a:avLst/>
              </a:prstGeom>
              <a:noFill/>
              <a:ln w="19050">
                <a:solidFill>
                  <a:schemeClr val="accent4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EA1E289A-9DA8-01A7-0068-3F1904A69A70}"/>
                  </a:ext>
                </a:extLst>
              </p:cNvPr>
              <p:cNvCxnSpPr>
                <a:stCxn id="69" idx="2"/>
                <a:endCxn id="69" idx="6"/>
              </p:cNvCxnSpPr>
              <p:nvPr/>
            </p:nvCxnSpPr>
            <p:spPr>
              <a:xfrm>
                <a:off x="10356084" y="1059636"/>
                <a:ext cx="0" cy="914400"/>
              </a:xfrm>
              <a:prstGeom prst="line">
                <a:avLst/>
              </a:prstGeom>
              <a:ln w="12700">
                <a:solidFill>
                  <a:schemeClr val="accent4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06B16C1-8B46-2D63-FEA8-30998A246DB6}"/>
                  </a:ext>
                </a:extLst>
              </p:cNvPr>
              <p:cNvCxnSpPr>
                <a:stCxn id="69" idx="4"/>
                <a:endCxn id="69" idx="0"/>
              </p:cNvCxnSpPr>
              <p:nvPr/>
            </p:nvCxnSpPr>
            <p:spPr>
              <a:xfrm>
                <a:off x="10173204" y="1516836"/>
                <a:ext cx="365760" cy="0"/>
              </a:xfrm>
              <a:prstGeom prst="line">
                <a:avLst/>
              </a:prstGeom>
              <a:ln w="12700">
                <a:solidFill>
                  <a:schemeClr val="accent4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4D31119-DCE6-25E0-CF17-3F2AEBED68C3}"/>
                </a:ext>
              </a:extLst>
            </p:cNvPr>
            <p:cNvGrpSpPr/>
            <p:nvPr/>
          </p:nvGrpSpPr>
          <p:grpSpPr>
            <a:xfrm>
              <a:off x="8722760" y="220894"/>
              <a:ext cx="3333866" cy="3655255"/>
              <a:chOff x="8722760" y="220894"/>
              <a:chExt cx="3333866" cy="36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0E22A38F-7973-B83F-5AFF-90AA2FFD4D8A}"/>
                      </a:ext>
                    </a:extLst>
                  </p:cNvPr>
                  <p:cNvSpPr txBox="1"/>
                  <p:nvPr/>
                </p:nvSpPr>
                <p:spPr>
                  <a:xfrm>
                    <a:off x="10142058" y="220894"/>
                    <a:ext cx="187158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BAD8217B-C46A-6C99-0006-A291ED9E96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42058" y="220894"/>
                    <a:ext cx="18715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6667" r="-5666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DF8E3D20-E1C3-9A35-AAC1-E9E11EC76C36}"/>
                      </a:ext>
                    </a:extLst>
                  </p:cNvPr>
                  <p:cNvSpPr txBox="1"/>
                  <p:nvPr/>
                </p:nvSpPr>
                <p:spPr>
                  <a:xfrm>
                    <a:off x="11836925" y="2147421"/>
                    <a:ext cx="187158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8A7EDD29-F2E8-3086-CECD-5BA551247D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36925" y="2147421"/>
                    <a:ext cx="187158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6667" r="-5333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EB5C51F-B7E7-8407-193B-8F34B771FD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22760" y="2199004"/>
                <a:ext cx="3333866" cy="12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292FEB7-21CC-7AD2-4B81-4052E76D0F1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696039" y="2202817"/>
                <a:ext cx="3333864" cy="12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63738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ED51E4-B15E-A159-045F-94977C98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Gabriele </a:t>
            </a:r>
            <a:r>
              <a:rPr lang="en-US" dirty="0" err="1"/>
              <a:t>Carcassi</a:t>
            </a:r>
            <a:r>
              <a:rPr lang="en-US" dirty="0"/>
              <a:t> - University of Michigan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8F6D50-B6B4-4CD2-D280-2F24A98B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AD0DA-DF2B-978B-D00A-7B482089B007}"/>
              </a:ext>
            </a:extLst>
          </p:cNvPr>
          <p:cNvSpPr txBox="1"/>
          <p:nvPr/>
        </p:nvSpPr>
        <p:spPr>
          <a:xfrm>
            <a:off x="24567" y="100952"/>
            <a:ext cx="1216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We have found twelve equivalent characterizations for a single degree of freedom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9EC08E-CAD5-FBAD-D577-93A307E607C1}"/>
                  </a:ext>
                </a:extLst>
              </p:cNvPr>
              <p:cNvSpPr txBox="1"/>
              <p:nvPr/>
            </p:nvSpPr>
            <p:spPr>
              <a:xfrm>
                <a:off x="-4191" y="1499598"/>
                <a:ext cx="7696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(DR-DIV) The displacement field is divergenceless: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9EC08E-CAD5-FBAD-D577-93A307E60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91" y="1499598"/>
                <a:ext cx="7696402" cy="461665"/>
              </a:xfrm>
              <a:prstGeom prst="rect">
                <a:avLst/>
              </a:prstGeom>
              <a:blipFill>
                <a:blip r:embed="rId3"/>
                <a:stretch>
                  <a:fillRect l="-118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F432A-76D3-73D4-8032-07F7CEAF3A4D}"/>
                  </a:ext>
                </a:extLst>
              </p:cNvPr>
              <p:cNvSpPr txBox="1"/>
              <p:nvPr/>
            </p:nvSpPr>
            <p:spPr>
              <a:xfrm>
                <a:off x="-4191" y="1902772"/>
                <a:ext cx="8407173" cy="511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(DR-JAC) The Jacobian of the time evolution is unitary: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F432A-76D3-73D4-8032-07F7CEAF3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91" y="1902772"/>
                <a:ext cx="8407173" cy="511166"/>
              </a:xfrm>
              <a:prstGeom prst="rect">
                <a:avLst/>
              </a:prstGeom>
              <a:blipFill>
                <a:blip r:embed="rId4"/>
                <a:stretch>
                  <a:fillRect l="-1088"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2F2438-B7BA-BB46-6959-2CE9B50BABDE}"/>
                  </a:ext>
                </a:extLst>
              </p:cNvPr>
              <p:cNvSpPr txBox="1"/>
              <p:nvPr/>
            </p:nvSpPr>
            <p:spPr>
              <a:xfrm>
                <a:off x="-4191" y="2778498"/>
                <a:ext cx="9302868" cy="511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(DR-DEN) Densities are conserved through the evolution: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2F2438-B7BA-BB46-6959-2CE9B50BA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91" y="2778498"/>
                <a:ext cx="9302868" cy="511166"/>
              </a:xfrm>
              <a:prstGeom prst="rect">
                <a:avLst/>
              </a:prstGeom>
              <a:blipFill>
                <a:blip r:embed="rId5"/>
                <a:stretch>
                  <a:fillRect l="-983"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2FB5F9-BA8F-490D-4181-B748B101B955}"/>
                  </a:ext>
                </a:extLst>
              </p:cNvPr>
              <p:cNvSpPr txBox="1"/>
              <p:nvPr/>
            </p:nvSpPr>
            <p:spPr>
              <a:xfrm>
                <a:off x="-4191" y="2355447"/>
                <a:ext cx="10500503" cy="4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(DR-VOL) Volumes are conserved through the evolution: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2FB5F9-BA8F-490D-4181-B748B101B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91" y="2355447"/>
                <a:ext cx="10500503" cy="481542"/>
              </a:xfrm>
              <a:prstGeom prst="rect">
                <a:avLst/>
              </a:prstGeom>
              <a:blipFill>
                <a:blip r:embed="rId6"/>
                <a:stretch>
                  <a:fillRect l="-871" t="-6329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FFCDB7-8780-994E-27D4-4D881A699DDD}"/>
                  </a:ext>
                </a:extLst>
              </p:cNvPr>
              <p:cNvSpPr txBox="1"/>
              <p:nvPr/>
            </p:nvSpPr>
            <p:spPr>
              <a:xfrm>
                <a:off x="-4191" y="3231173"/>
                <a:ext cx="7409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(DI-SYMP) The evolution leaves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invariant: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FFCDB7-8780-994E-27D4-4D881A699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91" y="3231173"/>
                <a:ext cx="7409914" cy="461665"/>
              </a:xfrm>
              <a:prstGeom prst="rect">
                <a:avLst/>
              </a:prstGeom>
              <a:blipFill>
                <a:blip r:embed="rId7"/>
                <a:stretch>
                  <a:fillRect l="-123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F6CD2FF-91B5-6C2B-8BA9-77679E41E89C}"/>
              </a:ext>
            </a:extLst>
          </p:cNvPr>
          <p:cNvSpPr txBox="1"/>
          <p:nvPr/>
        </p:nvSpPr>
        <p:spPr>
          <a:xfrm>
            <a:off x="-4191" y="3634347"/>
            <a:ext cx="758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(DI-POI) The evolution leaves the Poisson brackets invariant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6F4392-6AC9-2AB7-116D-91DACB3920D6}"/>
              </a:ext>
            </a:extLst>
          </p:cNvPr>
          <p:cNvSpPr txBox="1"/>
          <p:nvPr/>
        </p:nvSpPr>
        <p:spPr>
          <a:xfrm>
            <a:off x="-4191" y="4440695"/>
            <a:ext cx="6813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(DR-EV) The evolution is deterministic and reversible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542795-3C29-6DE2-DF25-B27DC731AEE8}"/>
              </a:ext>
            </a:extLst>
          </p:cNvPr>
          <p:cNvSpPr txBox="1"/>
          <p:nvPr/>
        </p:nvSpPr>
        <p:spPr>
          <a:xfrm>
            <a:off x="-4191" y="4843869"/>
            <a:ext cx="961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(DR-THER) The evolution is deterministic and thermodynamically reversible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0C2A04-0F0A-2B0A-EC8A-BD5F03176157}"/>
              </a:ext>
            </a:extLst>
          </p:cNvPr>
          <p:cNvSpPr txBox="1"/>
          <p:nvPr/>
        </p:nvSpPr>
        <p:spPr>
          <a:xfrm>
            <a:off x="-4191" y="5247043"/>
            <a:ext cx="7130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(DR-INFO) The evolution conserves information entropy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2C4DF5-C2AE-1DB0-AA11-225AC4F22876}"/>
              </a:ext>
            </a:extLst>
          </p:cNvPr>
          <p:cNvSpPr txBox="1"/>
          <p:nvPr/>
        </p:nvSpPr>
        <p:spPr>
          <a:xfrm>
            <a:off x="-4191" y="5650218"/>
            <a:ext cx="94116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(DR-UNC) The evolution conserves the uncertainty of peaked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58390F-C90A-867B-2BE8-5CBDC5C5D5ED}"/>
                  </a:ext>
                </a:extLst>
              </p:cNvPr>
              <p:cNvSpPr txBox="1"/>
              <p:nvPr/>
            </p:nvSpPr>
            <p:spPr>
              <a:xfrm>
                <a:off x="-4191" y="658176"/>
                <a:ext cx="4504055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(HM-1D)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58390F-C90A-867B-2BE8-5CBDC5C5D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91" y="658176"/>
                <a:ext cx="4504055" cy="490199"/>
              </a:xfrm>
              <a:prstGeom prst="rect">
                <a:avLst/>
              </a:prstGeom>
              <a:blipFill>
                <a:blip r:embed="rId8"/>
                <a:stretch>
                  <a:fillRect l="-2030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10B4CC-C5E3-9B36-63ED-53E63E29C62D}"/>
                  </a:ext>
                </a:extLst>
              </p:cNvPr>
              <p:cNvSpPr txBox="1"/>
              <p:nvPr/>
            </p:nvSpPr>
            <p:spPr>
              <a:xfrm>
                <a:off x="-4191" y="1089884"/>
                <a:ext cx="2979214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(HM-G)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𝑏𝑎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10B4CC-C5E3-9B36-63ED-53E63E29C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91" y="1089884"/>
                <a:ext cx="2979214" cy="468205"/>
              </a:xfrm>
              <a:prstGeom prst="rect">
                <a:avLst/>
              </a:prstGeom>
              <a:blipFill>
                <a:blip r:embed="rId9"/>
                <a:stretch>
                  <a:fillRect l="-3067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85B826-7FCE-B0A7-B77D-235379E20896}"/>
                  </a:ext>
                </a:extLst>
              </p:cNvPr>
              <p:cNvSpPr txBox="1"/>
              <p:nvPr/>
            </p:nvSpPr>
            <p:spPr>
              <a:xfrm>
                <a:off x="-4191" y="4037521"/>
                <a:ext cx="89124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(DI-CURL) The rotated displacement field is curl free: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85B826-7FCE-B0A7-B77D-235379E20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91" y="4037521"/>
                <a:ext cx="8912440" cy="461665"/>
              </a:xfrm>
              <a:prstGeom prst="rect">
                <a:avLst/>
              </a:prstGeom>
              <a:blipFill>
                <a:blip r:embed="rId10"/>
                <a:stretch>
                  <a:fillRect l="-10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469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Hamiltonian mechanics describes a flow of states that is deterministic and reversible</a:t>
            </a:r>
          </a:p>
          <a:p>
            <a:r>
              <a:rPr lang="en-US" dirty="0"/>
              <a:t>There is a deeper way to understand classical mechanics and we should strive to understand all of physics like this</a:t>
            </a:r>
          </a:p>
          <a:p>
            <a:r>
              <a:rPr lang="en-US" dirty="0"/>
              <a:t>TODOs:</a:t>
            </a:r>
          </a:p>
          <a:p>
            <a:pPr lvl="1"/>
            <a:r>
              <a:rPr lang="en-US" dirty="0"/>
              <a:t>Help popularize these ideas, more pictures/diagrams in the book/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70671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676-84FA-2122-DDC1-DAF6C7BE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Hamiltonian mechanics</a:t>
            </a:r>
            <a:br>
              <a:rPr lang="en-US" dirty="0"/>
            </a:br>
            <a:r>
              <a:rPr lang="en-US" dirty="0"/>
              <a:t>multiple DOFs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38501-E5C4-6B03-DABF-E2F37EE91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59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8F0DDB-D5DF-6459-F557-CC49BD5A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521C5-BDCE-754E-CE40-DB27E332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0063CA-1BA0-8425-87DB-9151EE99F151}"/>
                  </a:ext>
                </a:extLst>
              </p:cNvPr>
              <p:cNvSpPr txBox="1"/>
              <p:nvPr/>
            </p:nvSpPr>
            <p:spPr>
              <a:xfrm>
                <a:off x="5541683" y="1164046"/>
                <a:ext cx="110799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0063CA-1BA0-8425-87DB-9151EE99F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683" y="1164046"/>
                <a:ext cx="1107996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461550D-90CD-B5DD-7EB7-92F6E4361765}"/>
              </a:ext>
            </a:extLst>
          </p:cNvPr>
          <p:cNvGrpSpPr/>
          <p:nvPr/>
        </p:nvGrpSpPr>
        <p:grpSpPr>
          <a:xfrm>
            <a:off x="583084" y="620586"/>
            <a:ext cx="4916065" cy="2197135"/>
            <a:chOff x="815142" y="412770"/>
            <a:chExt cx="4916065" cy="21971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84F0FD-6994-1A75-6EB8-4CC9593E411D}"/>
                </a:ext>
              </a:extLst>
            </p:cNvPr>
            <p:cNvSpPr txBox="1"/>
            <p:nvPr/>
          </p:nvSpPr>
          <p:spPr>
            <a:xfrm>
              <a:off x="815142" y="1840464"/>
              <a:ext cx="16562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DI-POI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BDBD8E-09AA-45BD-7C41-D6A4125474CD}"/>
                </a:ext>
              </a:extLst>
            </p:cNvPr>
            <p:cNvSpPr txBox="1"/>
            <p:nvPr/>
          </p:nvSpPr>
          <p:spPr>
            <a:xfrm>
              <a:off x="3631133" y="443548"/>
              <a:ext cx="205537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DI-CURL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E816D1-74ED-216A-EA79-80DFA89B949C}"/>
                </a:ext>
              </a:extLst>
            </p:cNvPr>
            <p:cNvSpPr txBox="1"/>
            <p:nvPr/>
          </p:nvSpPr>
          <p:spPr>
            <a:xfrm>
              <a:off x="3578759" y="1839566"/>
              <a:ext cx="21524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DI-SYMP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549819-6C9D-8A19-94F6-EDE83ED41122}"/>
                </a:ext>
              </a:extLst>
            </p:cNvPr>
            <p:cNvSpPr txBox="1"/>
            <p:nvPr/>
          </p:nvSpPr>
          <p:spPr>
            <a:xfrm>
              <a:off x="869645" y="443548"/>
              <a:ext cx="15472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HM-G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77B290B-FE49-622E-6DE7-0CBB2AF48AB2}"/>
                    </a:ext>
                  </a:extLst>
                </p:cNvPr>
                <p:cNvSpPr txBox="1"/>
                <p:nvPr/>
              </p:nvSpPr>
              <p:spPr>
                <a:xfrm>
                  <a:off x="2670949" y="412770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77B290B-FE49-622E-6DE7-0CBB2AF48A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0949" y="412770"/>
                  <a:ext cx="1050288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F96CFDB-4940-40AD-FD94-653546827755}"/>
                    </a:ext>
                  </a:extLst>
                </p:cNvPr>
                <p:cNvSpPr txBox="1"/>
                <p:nvPr/>
              </p:nvSpPr>
              <p:spPr>
                <a:xfrm>
                  <a:off x="2670949" y="1778010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F96CFDB-4940-40AD-FD94-653546827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0949" y="1778010"/>
                  <a:ext cx="1050288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CE2E474-1AF8-4458-DB8D-EC1E1DF32DEB}"/>
                    </a:ext>
                  </a:extLst>
                </p:cNvPr>
                <p:cNvSpPr txBox="1"/>
                <p:nvPr/>
              </p:nvSpPr>
              <p:spPr>
                <a:xfrm rot="5400000">
                  <a:off x="1184189" y="1180670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CE2E474-1AF8-4458-DB8D-EC1E1DF32D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84189" y="1180670"/>
                  <a:ext cx="1050288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780400A-EBB9-43CC-65A7-9317D5731ACA}"/>
                    </a:ext>
                  </a:extLst>
                </p:cNvPr>
                <p:cNvSpPr txBox="1"/>
                <p:nvPr/>
              </p:nvSpPr>
              <p:spPr>
                <a:xfrm rot="5400000">
                  <a:off x="4157708" y="1180670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780400A-EBB9-43CC-65A7-9317D5731A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157708" y="1180670"/>
                  <a:ext cx="1050288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B467B0-6A33-1137-37BD-9FBA7CE023D8}"/>
              </a:ext>
            </a:extLst>
          </p:cNvPr>
          <p:cNvGrpSpPr/>
          <p:nvPr/>
        </p:nvGrpSpPr>
        <p:grpSpPr>
          <a:xfrm>
            <a:off x="6521330" y="651364"/>
            <a:ext cx="4979223" cy="2197135"/>
            <a:chOff x="6521330" y="651364"/>
            <a:chExt cx="4979223" cy="21971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98FB10-F705-F82B-724F-1F8FE9228390}"/>
                </a:ext>
              </a:extLst>
            </p:cNvPr>
            <p:cNvSpPr txBox="1"/>
            <p:nvPr/>
          </p:nvSpPr>
          <p:spPr>
            <a:xfrm>
              <a:off x="6521330" y="2079058"/>
              <a:ext cx="19992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DR-DEN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94C686-EA29-1C4B-712F-598ECC6DB632}"/>
                </a:ext>
              </a:extLst>
            </p:cNvPr>
            <p:cNvSpPr txBox="1"/>
            <p:nvPr/>
          </p:nvSpPr>
          <p:spPr>
            <a:xfrm>
              <a:off x="9625060" y="682142"/>
              <a:ext cx="18229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DR-DIV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97B1A5-5313-3F13-89FA-CE6FC74E408D}"/>
                </a:ext>
              </a:extLst>
            </p:cNvPr>
            <p:cNvSpPr txBox="1"/>
            <p:nvPr/>
          </p:nvSpPr>
          <p:spPr>
            <a:xfrm>
              <a:off x="9564831" y="2078160"/>
              <a:ext cx="1935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DR-VOL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51B9AC-0333-99CD-A111-BCDDE5EBEA35}"/>
                </a:ext>
              </a:extLst>
            </p:cNvPr>
            <p:cNvSpPr txBox="1"/>
            <p:nvPr/>
          </p:nvSpPr>
          <p:spPr>
            <a:xfrm>
              <a:off x="6617960" y="682142"/>
              <a:ext cx="18060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DR-JAC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2F81977-E819-9719-6D6D-A5C8F12E7068}"/>
                    </a:ext>
                  </a:extLst>
                </p:cNvPr>
                <p:cNvSpPr txBox="1"/>
                <p:nvPr/>
              </p:nvSpPr>
              <p:spPr>
                <a:xfrm>
                  <a:off x="8548658" y="651364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2F81977-E819-9719-6D6D-A5C8F12E70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8658" y="651364"/>
                  <a:ext cx="1050288" cy="830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C5987AF-A7D2-4DC2-7322-E86C594C3ACD}"/>
                    </a:ext>
                  </a:extLst>
                </p:cNvPr>
                <p:cNvSpPr txBox="1"/>
                <p:nvPr/>
              </p:nvSpPr>
              <p:spPr>
                <a:xfrm>
                  <a:off x="8548658" y="2016604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C5987AF-A7D2-4DC2-7322-E86C594C3A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8658" y="2016604"/>
                  <a:ext cx="1050288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8A10F76-8D20-FFC3-4D9F-51CD429F2055}"/>
                    </a:ext>
                  </a:extLst>
                </p:cNvPr>
                <p:cNvSpPr txBox="1"/>
                <p:nvPr/>
              </p:nvSpPr>
              <p:spPr>
                <a:xfrm rot="5400000">
                  <a:off x="7061898" y="1419264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8A10F76-8D20-FFC3-4D9F-51CD429F20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7061898" y="1419264"/>
                  <a:ext cx="1050288" cy="8309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9191102-7E61-4FD6-3C85-553159C501D6}"/>
                    </a:ext>
                  </a:extLst>
                </p:cNvPr>
                <p:cNvSpPr txBox="1"/>
                <p:nvPr/>
              </p:nvSpPr>
              <p:spPr>
                <a:xfrm rot="5400000">
                  <a:off x="10035417" y="1419264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9191102-7E61-4FD6-3C85-553159C501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0035417" y="1419264"/>
                  <a:ext cx="1050288" cy="8309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1B67BB2-C8D4-ECE0-0860-F8C769FEF8C7}"/>
              </a:ext>
            </a:extLst>
          </p:cNvPr>
          <p:cNvSpPr txBox="1"/>
          <p:nvPr/>
        </p:nvSpPr>
        <p:spPr>
          <a:xfrm>
            <a:off x="583084" y="3314170"/>
            <a:ext cx="645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 single DOF, volumes are areas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273794-14E2-DD77-5A18-81A0A9E192E5}"/>
              </a:ext>
            </a:extLst>
          </p:cNvPr>
          <p:cNvSpPr txBox="1"/>
          <p:nvPr/>
        </p:nvSpPr>
        <p:spPr>
          <a:xfrm>
            <a:off x="583084" y="4415905"/>
            <a:ext cx="8578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For multiple DOFs, statements about areas are stronger than statements about volumes</a:t>
            </a:r>
          </a:p>
        </p:txBody>
      </p:sp>
    </p:spTree>
    <p:extLst>
      <p:ext uri="{BB962C8B-B14F-4D97-AF65-F5344CB8AC3E}">
        <p14:creationId xmlns:p14="http://schemas.microsoft.com/office/powerpoint/2010/main" val="2944294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959515-9062-0614-7CF0-15C0218B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3AE7F-4ED8-A9D8-9ECB-CDE7E046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D8BD03-1B6D-7FB5-1451-2108C571CEC2}"/>
                  </a:ext>
                </a:extLst>
              </p:cNvPr>
              <p:cNvSpPr/>
              <p:nvPr/>
            </p:nvSpPr>
            <p:spPr>
              <a:xfrm>
                <a:off x="7245692" y="346216"/>
                <a:ext cx="4376904" cy="1188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D8BD03-1B6D-7FB5-1451-2108C571C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692" y="346216"/>
                <a:ext cx="4376904" cy="1188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FDC6CB-7531-6B38-51AE-EE5488B141BA}"/>
                  </a:ext>
                </a:extLst>
              </p:cNvPr>
              <p:cNvSpPr/>
              <p:nvPr/>
            </p:nvSpPr>
            <p:spPr>
              <a:xfrm>
                <a:off x="670345" y="435535"/>
                <a:ext cx="5786263" cy="1009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FDC6CB-7531-6B38-51AE-EE5488B141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45" y="435535"/>
                <a:ext cx="5786263" cy="10095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4F2979-7C84-C212-CB94-08DE7349C4F5}"/>
                  </a:ext>
                </a:extLst>
              </p:cNvPr>
              <p:cNvSpPr txBox="1"/>
              <p:nvPr/>
            </p:nvSpPr>
            <p:spPr>
              <a:xfrm>
                <a:off x="406585" y="3429000"/>
                <a:ext cx="846428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4000" dirty="0"/>
                  <a:t> returns the configuration over a degree of freedom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4F2979-7C84-C212-CB94-08DE7349C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5" y="3429000"/>
                <a:ext cx="8464283" cy="1323439"/>
              </a:xfrm>
              <a:prstGeom prst="rect">
                <a:avLst/>
              </a:prstGeom>
              <a:blipFill>
                <a:blip r:embed="rId5"/>
                <a:stretch>
                  <a:fillRect l="-2594" t="-8295" b="-18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7B180-BC45-8EAD-8084-EFEE4B16440A}"/>
                  </a:ext>
                </a:extLst>
              </p:cNvPr>
              <p:cNvSpPr txBox="1"/>
              <p:nvPr/>
            </p:nvSpPr>
            <p:spPr>
              <a:xfrm>
                <a:off x="1267240" y="2355780"/>
                <a:ext cx="2739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7B180-BC45-8EAD-8084-EFEE4B164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240" y="2355780"/>
                <a:ext cx="273991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36E9B8-1575-C79B-49E3-91C77C798BC5}"/>
                  </a:ext>
                </a:extLst>
              </p:cNvPr>
              <p:cNvSpPr txBox="1"/>
              <p:nvPr/>
            </p:nvSpPr>
            <p:spPr>
              <a:xfrm>
                <a:off x="5875143" y="2314685"/>
                <a:ext cx="4607864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for some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36E9B8-1575-C79B-49E3-91C77C798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143" y="2314685"/>
                <a:ext cx="4607864" cy="601383"/>
              </a:xfrm>
              <a:prstGeom prst="rect">
                <a:avLst/>
              </a:prstGeom>
              <a:blipFill>
                <a:blip r:embed="rId7"/>
                <a:stretch>
                  <a:fillRect t="-9184" b="-34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B93C1B-3B6B-FEF4-FAD4-E868F3ED5264}"/>
                  </a:ext>
                </a:extLst>
              </p:cNvPr>
              <p:cNvSpPr txBox="1"/>
              <p:nvPr/>
            </p:nvSpPr>
            <p:spPr>
              <a:xfrm>
                <a:off x="1653307" y="1944942"/>
                <a:ext cx="2359620" cy="406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B93C1B-3B6B-FEF4-FAD4-E868F3ED5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307" y="1944942"/>
                <a:ext cx="2359620" cy="406906"/>
              </a:xfrm>
              <a:prstGeom prst="rect">
                <a:avLst/>
              </a:prstGeom>
              <a:blipFill>
                <a:blip r:embed="rId8"/>
                <a:stretch>
                  <a:fillRect l="-2067" t="-2985" r="-258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5432AA-AB8A-93D4-5CAA-4CD09BF3CBD0}"/>
                  </a:ext>
                </a:extLst>
              </p:cNvPr>
              <p:cNvSpPr txBox="1"/>
              <p:nvPr/>
            </p:nvSpPr>
            <p:spPr>
              <a:xfrm>
                <a:off x="4557391" y="2351848"/>
                <a:ext cx="7617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5432AA-AB8A-93D4-5CAA-4CD09BF3C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91" y="2351848"/>
                <a:ext cx="76174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5B7FD21-1B97-4296-3C7C-971C56FA84EF}"/>
              </a:ext>
            </a:extLst>
          </p:cNvPr>
          <p:cNvSpPr txBox="1"/>
          <p:nvPr/>
        </p:nvSpPr>
        <p:spPr>
          <a:xfrm>
            <a:off x="406585" y="4920516"/>
            <a:ext cx="846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Orthogonality represents independence</a:t>
            </a:r>
          </a:p>
        </p:txBody>
      </p:sp>
    </p:spTree>
    <p:extLst>
      <p:ext uri="{BB962C8B-B14F-4D97-AF65-F5344CB8AC3E}">
        <p14:creationId xmlns:p14="http://schemas.microsoft.com/office/powerpoint/2010/main" val="490843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39B1E2-A2A2-27CD-9432-3AFBF997C7E3}"/>
              </a:ext>
            </a:extLst>
          </p:cNvPr>
          <p:cNvCxnSpPr/>
          <p:nvPr/>
        </p:nvCxnSpPr>
        <p:spPr>
          <a:xfrm>
            <a:off x="2399468" y="3603977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005E2C-878D-50F6-F4C4-E64B81BED70C}"/>
              </a:ext>
            </a:extLst>
          </p:cNvPr>
          <p:cNvCxnSpPr/>
          <p:nvPr/>
        </p:nvCxnSpPr>
        <p:spPr>
          <a:xfrm>
            <a:off x="1459982" y="4385027"/>
            <a:ext cx="198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E9CA72-18D4-7953-9293-67EB24E0DAAB}"/>
                  </a:ext>
                </a:extLst>
              </p:cNvPr>
              <p:cNvSpPr txBox="1"/>
              <p:nvPr/>
            </p:nvSpPr>
            <p:spPr>
              <a:xfrm>
                <a:off x="1954186" y="3139574"/>
                <a:ext cx="890564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</a:rPr>
                        <m:t>𝑦</m:t>
                      </m:r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E9CA72-18D4-7953-9293-67EB24E0D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186" y="3139574"/>
                <a:ext cx="890564" cy="391261"/>
              </a:xfrm>
              <a:prstGeom prst="rect">
                <a:avLst/>
              </a:prstGeom>
              <a:blipFill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02ADEB-E8AE-F32E-0141-B6B94EA125C9}"/>
                  </a:ext>
                </a:extLst>
              </p:cNvPr>
              <p:cNvSpPr txBox="1"/>
              <p:nvPr/>
            </p:nvSpPr>
            <p:spPr>
              <a:xfrm>
                <a:off x="3593582" y="4200361"/>
                <a:ext cx="879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02ADEB-E8AE-F32E-0141-B6B94EA1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582" y="4200361"/>
                <a:ext cx="879536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2C5CC3-33D3-6F35-4944-32D6BF8133FF}"/>
              </a:ext>
            </a:extLst>
          </p:cNvPr>
          <p:cNvCxnSpPr/>
          <p:nvPr/>
        </p:nvCxnSpPr>
        <p:spPr>
          <a:xfrm rot="587242">
            <a:off x="6032726" y="3334029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2E372A-E5E8-4848-ED20-FF5ED683D16E}"/>
              </a:ext>
            </a:extLst>
          </p:cNvPr>
          <p:cNvCxnSpPr/>
          <p:nvPr/>
        </p:nvCxnSpPr>
        <p:spPr>
          <a:xfrm rot="587242">
            <a:off x="5089258" y="4123491"/>
            <a:ext cx="198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5E3697-4FA9-2BD1-2210-E48F6ECBF19C}"/>
                  </a:ext>
                </a:extLst>
              </p:cNvPr>
              <p:cNvSpPr txBox="1"/>
              <p:nvPr/>
            </p:nvSpPr>
            <p:spPr>
              <a:xfrm>
                <a:off x="5751018" y="2878315"/>
                <a:ext cx="1014252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</a:rPr>
                        <m:t>𝑦</m:t>
                      </m:r>
                      <m:r>
                        <a:rPr lang="en-US" b="0" i="1" dirty="0" smtClean="0">
                          <a:latin typeface="Cambria Math"/>
                        </a:rPr>
                        <m:t>′,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5E3697-4FA9-2BD1-2210-E48F6ECBF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018" y="2878315"/>
                <a:ext cx="1014252" cy="391261"/>
              </a:xfrm>
              <a:prstGeom prst="rect">
                <a:avLst/>
              </a:prstGeom>
              <a:blipFill>
                <a:blip r:embed="rId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35F56E-10BF-C2BA-7A7D-E9254D62FCE3}"/>
                  </a:ext>
                </a:extLst>
              </p:cNvPr>
              <p:cNvSpPr txBox="1"/>
              <p:nvPr/>
            </p:nvSpPr>
            <p:spPr>
              <a:xfrm>
                <a:off x="7022582" y="4116386"/>
                <a:ext cx="10002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latin typeface="Cambria Math"/>
                        </a:rPr>
                        <m:t>′,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35F56E-10BF-C2BA-7A7D-E9254D62F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582" y="4116386"/>
                <a:ext cx="1000210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12610BA-7DCE-1DFB-3965-232D23B499DD}"/>
              </a:ext>
            </a:extLst>
          </p:cNvPr>
          <p:cNvGrpSpPr/>
          <p:nvPr/>
        </p:nvGrpSpPr>
        <p:grpSpPr>
          <a:xfrm>
            <a:off x="2399468" y="3927827"/>
            <a:ext cx="685800" cy="457200"/>
            <a:chOff x="1828800" y="2038350"/>
            <a:chExt cx="685800" cy="4572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F39A3E9-AB0B-FE04-EEF5-940C223B4B30}"/>
                </a:ext>
              </a:extLst>
            </p:cNvPr>
            <p:cNvSpPr/>
            <p:nvPr/>
          </p:nvSpPr>
          <p:spPr>
            <a:xfrm>
              <a:off x="1828800" y="20383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451157-968C-BFA8-0D99-F6401D67879A}"/>
                </a:ext>
              </a:extLst>
            </p:cNvPr>
            <p:cNvSpPr/>
            <p:nvPr/>
          </p:nvSpPr>
          <p:spPr>
            <a:xfrm>
              <a:off x="2057400" y="20383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AC62A25-A733-BBD3-8193-C2237F78BDE6}"/>
                </a:ext>
              </a:extLst>
            </p:cNvPr>
            <p:cNvSpPr/>
            <p:nvPr/>
          </p:nvSpPr>
          <p:spPr>
            <a:xfrm>
              <a:off x="1828800" y="22669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9F4AEA5-CBAC-EEB6-B376-64E2245F312B}"/>
                </a:ext>
              </a:extLst>
            </p:cNvPr>
            <p:cNvSpPr/>
            <p:nvPr/>
          </p:nvSpPr>
          <p:spPr>
            <a:xfrm>
              <a:off x="2057400" y="22669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76A85C8-3D6C-C750-E60A-26DB6EB85DF3}"/>
                </a:ext>
              </a:extLst>
            </p:cNvPr>
            <p:cNvSpPr/>
            <p:nvPr/>
          </p:nvSpPr>
          <p:spPr>
            <a:xfrm>
              <a:off x="2286000" y="20383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290505-5ADE-5E81-016E-5EDA797AC76F}"/>
                </a:ext>
              </a:extLst>
            </p:cNvPr>
            <p:cNvSpPr/>
            <p:nvPr/>
          </p:nvSpPr>
          <p:spPr>
            <a:xfrm>
              <a:off x="2286000" y="22669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B43D2E-E931-C76B-11D4-09763F6A56CC}"/>
              </a:ext>
            </a:extLst>
          </p:cNvPr>
          <p:cNvGrpSpPr/>
          <p:nvPr/>
        </p:nvGrpSpPr>
        <p:grpSpPr>
          <a:xfrm rot="600000">
            <a:off x="6064170" y="3720188"/>
            <a:ext cx="685801" cy="457200"/>
            <a:chOff x="1828800" y="2038350"/>
            <a:chExt cx="685800" cy="457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562BD6-CFF8-73CA-8ED8-B4068148B214}"/>
                </a:ext>
              </a:extLst>
            </p:cNvPr>
            <p:cNvSpPr/>
            <p:nvPr/>
          </p:nvSpPr>
          <p:spPr>
            <a:xfrm>
              <a:off x="1828800" y="20383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13C2CF-2E6C-92AC-0667-283AF6EB537B}"/>
                </a:ext>
              </a:extLst>
            </p:cNvPr>
            <p:cNvSpPr/>
            <p:nvPr/>
          </p:nvSpPr>
          <p:spPr>
            <a:xfrm>
              <a:off x="2057400" y="20383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421A50-ACB4-B137-BE04-38A9A3132069}"/>
                </a:ext>
              </a:extLst>
            </p:cNvPr>
            <p:cNvSpPr/>
            <p:nvPr/>
          </p:nvSpPr>
          <p:spPr>
            <a:xfrm>
              <a:off x="1828800" y="22669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470EBF-9A86-799D-EC6C-45E5CE9F84A3}"/>
                </a:ext>
              </a:extLst>
            </p:cNvPr>
            <p:cNvSpPr/>
            <p:nvPr/>
          </p:nvSpPr>
          <p:spPr>
            <a:xfrm>
              <a:off x="2057400" y="22669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44BC00-FC5C-C951-3FD1-AE2FE3D5ECB1}"/>
                </a:ext>
              </a:extLst>
            </p:cNvPr>
            <p:cNvSpPr/>
            <p:nvPr/>
          </p:nvSpPr>
          <p:spPr>
            <a:xfrm>
              <a:off x="2286000" y="20383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C50D411-1F10-FD5B-54BB-351FBEBAFFAD}"/>
                </a:ext>
              </a:extLst>
            </p:cNvPr>
            <p:cNvSpPr/>
            <p:nvPr/>
          </p:nvSpPr>
          <p:spPr>
            <a:xfrm>
              <a:off x="2286000" y="22669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D9E91F0-3728-D2C3-3994-6BA2895B7BE3}"/>
                  </a:ext>
                </a:extLst>
              </p:cNvPr>
              <p:cNvSpPr txBox="1"/>
              <p:nvPr/>
            </p:nvSpPr>
            <p:spPr>
              <a:xfrm>
                <a:off x="5541683" y="997789"/>
                <a:ext cx="110799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D9E91F0-3728-D2C3-3994-6BA2895B7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683" y="997789"/>
                <a:ext cx="1107996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2F24BA0-A26D-A385-E308-6209843D48FA}"/>
              </a:ext>
            </a:extLst>
          </p:cNvPr>
          <p:cNvGrpSpPr/>
          <p:nvPr/>
        </p:nvGrpSpPr>
        <p:grpSpPr>
          <a:xfrm>
            <a:off x="583084" y="454329"/>
            <a:ext cx="4916065" cy="2197135"/>
            <a:chOff x="815142" y="412770"/>
            <a:chExt cx="4916065" cy="219713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D2CFA3-F4EC-342C-5751-7F96A159F515}"/>
                </a:ext>
              </a:extLst>
            </p:cNvPr>
            <p:cNvSpPr txBox="1"/>
            <p:nvPr/>
          </p:nvSpPr>
          <p:spPr>
            <a:xfrm>
              <a:off x="815142" y="1840464"/>
              <a:ext cx="16562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DI-POI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D22C62-5433-2A6C-7067-86429B8E6487}"/>
                </a:ext>
              </a:extLst>
            </p:cNvPr>
            <p:cNvSpPr txBox="1"/>
            <p:nvPr/>
          </p:nvSpPr>
          <p:spPr>
            <a:xfrm>
              <a:off x="3631133" y="443548"/>
              <a:ext cx="205537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DI-CURL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918074-9D3D-480A-C245-C07CC487905B}"/>
                </a:ext>
              </a:extLst>
            </p:cNvPr>
            <p:cNvSpPr txBox="1"/>
            <p:nvPr/>
          </p:nvSpPr>
          <p:spPr>
            <a:xfrm>
              <a:off x="3578759" y="1839566"/>
              <a:ext cx="21524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DI-SYMP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CB69078-E1D1-87C2-4033-A3F4A18024C7}"/>
                </a:ext>
              </a:extLst>
            </p:cNvPr>
            <p:cNvSpPr txBox="1"/>
            <p:nvPr/>
          </p:nvSpPr>
          <p:spPr>
            <a:xfrm>
              <a:off x="869645" y="443548"/>
              <a:ext cx="15472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HM-G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EFC85E5-5AA5-5D12-09FC-0F68FE240FF5}"/>
                    </a:ext>
                  </a:extLst>
                </p:cNvPr>
                <p:cNvSpPr txBox="1"/>
                <p:nvPr/>
              </p:nvSpPr>
              <p:spPr>
                <a:xfrm>
                  <a:off x="2670949" y="412770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EFC85E5-5AA5-5D12-09FC-0F68FE240F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0949" y="412770"/>
                  <a:ext cx="1050288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A5D029-587A-52C9-A17E-785382FD3BE8}"/>
                    </a:ext>
                  </a:extLst>
                </p:cNvPr>
                <p:cNvSpPr txBox="1"/>
                <p:nvPr/>
              </p:nvSpPr>
              <p:spPr>
                <a:xfrm>
                  <a:off x="2670949" y="1778010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A5D029-587A-52C9-A17E-785382FD3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0949" y="1778010"/>
                  <a:ext cx="1050288" cy="830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0D0E814-2791-4A65-3742-11985424EAF3}"/>
                    </a:ext>
                  </a:extLst>
                </p:cNvPr>
                <p:cNvSpPr txBox="1"/>
                <p:nvPr/>
              </p:nvSpPr>
              <p:spPr>
                <a:xfrm rot="5400000">
                  <a:off x="1184189" y="1180670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0D0E814-2791-4A65-3742-11985424EA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84189" y="1180670"/>
                  <a:ext cx="1050288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57566FC-A1EC-0638-D3B8-45BDD72D7408}"/>
                    </a:ext>
                  </a:extLst>
                </p:cNvPr>
                <p:cNvSpPr txBox="1"/>
                <p:nvPr/>
              </p:nvSpPr>
              <p:spPr>
                <a:xfrm rot="5400000">
                  <a:off x="4157708" y="1180670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57566FC-A1EC-0638-D3B8-45BDD72D74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157708" y="1180670"/>
                  <a:ext cx="1050288" cy="8309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C37288F-970E-33DB-BDED-B754687880AC}"/>
              </a:ext>
            </a:extLst>
          </p:cNvPr>
          <p:cNvGrpSpPr/>
          <p:nvPr/>
        </p:nvGrpSpPr>
        <p:grpSpPr>
          <a:xfrm>
            <a:off x="6521330" y="485107"/>
            <a:ext cx="4979223" cy="2197135"/>
            <a:chOff x="6521330" y="651364"/>
            <a:chExt cx="4979223" cy="219713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56DD81-5DE3-7884-81B0-17D96C2C1720}"/>
                </a:ext>
              </a:extLst>
            </p:cNvPr>
            <p:cNvSpPr txBox="1"/>
            <p:nvPr/>
          </p:nvSpPr>
          <p:spPr>
            <a:xfrm>
              <a:off x="6521330" y="2079058"/>
              <a:ext cx="19992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DR-DEN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2451B1-88A8-7B67-B89F-5A4E54E7697E}"/>
                </a:ext>
              </a:extLst>
            </p:cNvPr>
            <p:cNvSpPr txBox="1"/>
            <p:nvPr/>
          </p:nvSpPr>
          <p:spPr>
            <a:xfrm>
              <a:off x="9625060" y="682142"/>
              <a:ext cx="18229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DR-DIV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077E1C-97FC-C9DD-64C1-9476BB8124D6}"/>
                </a:ext>
              </a:extLst>
            </p:cNvPr>
            <p:cNvSpPr txBox="1"/>
            <p:nvPr/>
          </p:nvSpPr>
          <p:spPr>
            <a:xfrm>
              <a:off x="9564831" y="2078160"/>
              <a:ext cx="1935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DR-VOL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BD9210-E417-2CBC-7954-C20899E32531}"/>
                </a:ext>
              </a:extLst>
            </p:cNvPr>
            <p:cNvSpPr txBox="1"/>
            <p:nvPr/>
          </p:nvSpPr>
          <p:spPr>
            <a:xfrm>
              <a:off x="6617960" y="682142"/>
              <a:ext cx="18060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DR-JAC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C76FCA9-1FBD-56A5-8028-538A76320089}"/>
                    </a:ext>
                  </a:extLst>
                </p:cNvPr>
                <p:cNvSpPr txBox="1"/>
                <p:nvPr/>
              </p:nvSpPr>
              <p:spPr>
                <a:xfrm>
                  <a:off x="8548658" y="651364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C76FCA9-1FBD-56A5-8028-538A76320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8658" y="651364"/>
                  <a:ext cx="1050288" cy="8309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CE8649C-9686-CA8C-4882-3780557AC593}"/>
                    </a:ext>
                  </a:extLst>
                </p:cNvPr>
                <p:cNvSpPr txBox="1"/>
                <p:nvPr/>
              </p:nvSpPr>
              <p:spPr>
                <a:xfrm>
                  <a:off x="8548658" y="2016604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CE8649C-9686-CA8C-4882-3780557AC5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8658" y="2016604"/>
                  <a:ext cx="1050288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29BFA64-3BB4-2439-C18C-26AAE6C63D68}"/>
                    </a:ext>
                  </a:extLst>
                </p:cNvPr>
                <p:cNvSpPr txBox="1"/>
                <p:nvPr/>
              </p:nvSpPr>
              <p:spPr>
                <a:xfrm rot="5400000">
                  <a:off x="7061898" y="1419264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29BFA64-3BB4-2439-C18C-26AAE6C63D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7061898" y="1419264"/>
                  <a:ext cx="1050288" cy="83099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D4D17AC-0F95-87E3-3442-9D69C2400245}"/>
                    </a:ext>
                  </a:extLst>
                </p:cNvPr>
                <p:cNvSpPr txBox="1"/>
                <p:nvPr/>
              </p:nvSpPr>
              <p:spPr>
                <a:xfrm rot="5400000">
                  <a:off x="10035417" y="1419264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D4D17AC-0F95-87E3-3442-9D69C24002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0035417" y="1419264"/>
                  <a:ext cx="1050288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A48D1B9-B6AF-1972-3BCB-F6A02034D82D}"/>
              </a:ext>
            </a:extLst>
          </p:cNvPr>
          <p:cNvSpPr txBox="1"/>
          <p:nvPr/>
        </p:nvSpPr>
        <p:spPr>
          <a:xfrm>
            <a:off x="305765" y="5344289"/>
            <a:ext cx="4644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Evolution preserves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areas and orthogonality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BF754B-B3B9-D539-C56B-3D7470DAFAA1}"/>
              </a:ext>
            </a:extLst>
          </p:cNvPr>
          <p:cNvSpPr txBox="1"/>
          <p:nvPr/>
        </p:nvSpPr>
        <p:spPr>
          <a:xfrm>
            <a:off x="5359443" y="5344289"/>
            <a:ext cx="3859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Evolution preserves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volumes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0BB008A-BA77-CE82-74EF-36D53C4E5C35}"/>
              </a:ext>
            </a:extLst>
          </p:cNvPr>
          <p:cNvCxnSpPr>
            <a:cxnSpLocks/>
          </p:cNvCxnSpPr>
          <p:nvPr/>
        </p:nvCxnSpPr>
        <p:spPr>
          <a:xfrm flipV="1">
            <a:off x="2970968" y="3870514"/>
            <a:ext cx="3678711" cy="171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997858D-280E-E97E-8472-38AB8E88EF44}"/>
              </a:ext>
            </a:extLst>
          </p:cNvPr>
          <p:cNvCxnSpPr>
            <a:cxnSpLocks/>
            <a:stCxn id="24" idx="2"/>
            <a:endCxn id="18" idx="2"/>
          </p:cNvCxnSpPr>
          <p:nvPr/>
        </p:nvCxnSpPr>
        <p:spPr>
          <a:xfrm flipV="1">
            <a:off x="2970968" y="4213612"/>
            <a:ext cx="3621534" cy="171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0EA3BC2-862F-0992-0CB0-CB6A8FC19406}"/>
              </a:ext>
            </a:extLst>
          </p:cNvPr>
          <p:cNvCxnSpPr>
            <a:cxnSpLocks/>
            <a:stCxn id="19" idx="1"/>
            <a:endCxn id="13" idx="1"/>
          </p:cNvCxnSpPr>
          <p:nvPr/>
        </p:nvCxnSpPr>
        <p:spPr>
          <a:xfrm flipV="1">
            <a:off x="2399468" y="3776680"/>
            <a:ext cx="3689759" cy="265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81E405-8103-0DC2-4F93-65045841EC43}"/>
                  </a:ext>
                </a:extLst>
              </p:cNvPr>
              <p:cNvSpPr txBox="1"/>
              <p:nvPr/>
            </p:nvSpPr>
            <p:spPr>
              <a:xfrm>
                <a:off x="4559781" y="5282733"/>
                <a:ext cx="8563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4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81E405-8103-0DC2-4F93-65045841E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781" y="5282733"/>
                <a:ext cx="856324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385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CC493A5-7100-6499-F0FE-ADB052F5A262}"/>
              </a:ext>
            </a:extLst>
          </p:cNvPr>
          <p:cNvGrpSpPr/>
          <p:nvPr/>
        </p:nvGrpSpPr>
        <p:grpSpPr>
          <a:xfrm rot="600000">
            <a:off x="8186720" y="4018519"/>
            <a:ext cx="277069" cy="417203"/>
            <a:chOff x="1828800" y="2038350"/>
            <a:chExt cx="685800" cy="4572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FFCB78-728C-96E2-63E9-BFF11EB3705A}"/>
                </a:ext>
              </a:extLst>
            </p:cNvPr>
            <p:cNvSpPr/>
            <p:nvPr/>
          </p:nvSpPr>
          <p:spPr>
            <a:xfrm>
              <a:off x="1828800" y="20383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C973293-04CD-5AFF-8A04-72A0F441A734}"/>
                </a:ext>
              </a:extLst>
            </p:cNvPr>
            <p:cNvSpPr/>
            <p:nvPr/>
          </p:nvSpPr>
          <p:spPr>
            <a:xfrm>
              <a:off x="2057400" y="20383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847013-720B-FDB0-28CA-6060DB347E3A}"/>
                </a:ext>
              </a:extLst>
            </p:cNvPr>
            <p:cNvSpPr/>
            <p:nvPr/>
          </p:nvSpPr>
          <p:spPr>
            <a:xfrm>
              <a:off x="1828800" y="22669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AAD6D2-90AE-9543-7762-3F18C2847FA7}"/>
                </a:ext>
              </a:extLst>
            </p:cNvPr>
            <p:cNvSpPr/>
            <p:nvPr/>
          </p:nvSpPr>
          <p:spPr>
            <a:xfrm>
              <a:off x="2057400" y="22669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56798A-DA99-4563-130B-D8502DD1DF60}"/>
                </a:ext>
              </a:extLst>
            </p:cNvPr>
            <p:cNvSpPr/>
            <p:nvPr/>
          </p:nvSpPr>
          <p:spPr>
            <a:xfrm>
              <a:off x="2286000" y="20383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CAB4E3-59E0-F485-7071-8DB0C8FC91BC}"/>
                </a:ext>
              </a:extLst>
            </p:cNvPr>
            <p:cNvSpPr/>
            <p:nvPr/>
          </p:nvSpPr>
          <p:spPr>
            <a:xfrm>
              <a:off x="2286000" y="22669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E0C90BB-FB2B-42F9-B69C-32BCF1AB72BB}"/>
              </a:ext>
            </a:extLst>
          </p:cNvPr>
          <p:cNvSpPr txBox="1"/>
          <p:nvPr/>
        </p:nvSpPr>
        <p:spPr>
          <a:xfrm>
            <a:off x="305765" y="5344289"/>
            <a:ext cx="4644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Evolution preserves</a:t>
            </a:r>
            <a:br>
              <a:rPr lang="en-US" sz="3600" dirty="0"/>
            </a:br>
            <a:r>
              <a:rPr lang="en-US" sz="3600" dirty="0"/>
              <a:t>areas and orthogonality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E6A3E-A0E6-E77C-80DD-233D1AAC87D3}"/>
              </a:ext>
            </a:extLst>
          </p:cNvPr>
          <p:cNvSpPr txBox="1"/>
          <p:nvPr/>
        </p:nvSpPr>
        <p:spPr>
          <a:xfrm>
            <a:off x="5359443" y="5344289"/>
            <a:ext cx="3859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Evolution preserves</a:t>
            </a:r>
            <a:br>
              <a:rPr lang="en-US" sz="3600" dirty="0"/>
            </a:br>
            <a:r>
              <a:rPr lang="en-US" sz="3600" dirty="0"/>
              <a:t>volumes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AA4160-6CBA-8C05-35E8-DB4A8ACFFFC2}"/>
                  </a:ext>
                </a:extLst>
              </p:cNvPr>
              <p:cNvSpPr txBox="1"/>
              <p:nvPr/>
            </p:nvSpPr>
            <p:spPr>
              <a:xfrm>
                <a:off x="4556575" y="5282733"/>
                <a:ext cx="8627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⇍</m:t>
                      </m:r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AA4160-6CBA-8C05-35E8-DB4A8ACFF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575" y="5282733"/>
                <a:ext cx="86273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0C26D3-1F97-FF4A-7905-4EE6F3F22F33}"/>
                  </a:ext>
                </a:extLst>
              </p:cNvPr>
              <p:cNvSpPr txBox="1"/>
              <p:nvPr/>
            </p:nvSpPr>
            <p:spPr>
              <a:xfrm>
                <a:off x="105571" y="51750"/>
                <a:ext cx="2807371" cy="830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0C26D3-1F97-FF4A-7905-4EE6F3F22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71" y="51750"/>
                <a:ext cx="2807371" cy="8302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150E8A-F859-5DA6-0400-3E3371972F1B}"/>
                  </a:ext>
                </a:extLst>
              </p:cNvPr>
              <p:cNvSpPr txBox="1"/>
              <p:nvPr/>
            </p:nvSpPr>
            <p:spPr>
              <a:xfrm>
                <a:off x="81911" y="907027"/>
                <a:ext cx="2831031" cy="830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150E8A-F859-5DA6-0400-3E3371972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1" y="907027"/>
                <a:ext cx="2831031" cy="8302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986BAC-406C-7C16-CA40-F3812DAE2694}"/>
                  </a:ext>
                </a:extLst>
              </p:cNvPr>
              <p:cNvSpPr txBox="1"/>
              <p:nvPr/>
            </p:nvSpPr>
            <p:spPr>
              <a:xfrm>
                <a:off x="3459284" y="205253"/>
                <a:ext cx="32324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986BAC-406C-7C16-CA40-F3812DAE2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284" y="205253"/>
                <a:ext cx="323242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720062-DF95-8BE9-ECA8-EA57BF958C27}"/>
                  </a:ext>
                </a:extLst>
              </p:cNvPr>
              <p:cNvSpPr txBox="1"/>
              <p:nvPr/>
            </p:nvSpPr>
            <p:spPr>
              <a:xfrm>
                <a:off x="3459284" y="1060530"/>
                <a:ext cx="29812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720062-DF95-8BE9-ECA8-EA57BF958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284" y="1060530"/>
                <a:ext cx="298126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454C0A1-C908-3BFD-4035-ABB8B906F2CB}"/>
              </a:ext>
            </a:extLst>
          </p:cNvPr>
          <p:cNvSpPr txBox="1"/>
          <p:nvPr/>
        </p:nvSpPr>
        <p:spPr>
          <a:xfrm>
            <a:off x="6935833" y="229796"/>
            <a:ext cx="1740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linear drag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FCFCE3-8D16-C176-106A-B8B4174B552C}"/>
              </a:ext>
            </a:extLst>
          </p:cNvPr>
          <p:cNvSpPr txBox="1"/>
          <p:nvPr/>
        </p:nvSpPr>
        <p:spPr>
          <a:xfrm>
            <a:off x="6935833" y="1060530"/>
            <a:ext cx="2873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linear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D9B6CA-3B09-011B-90EB-3DABC664CD97}"/>
                  </a:ext>
                </a:extLst>
              </p:cNvPr>
              <p:cNvSpPr txBox="1"/>
              <p:nvPr/>
            </p:nvSpPr>
            <p:spPr>
              <a:xfrm>
                <a:off x="260980" y="1988389"/>
                <a:ext cx="6880602" cy="619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D9B6CA-3B09-011B-90EB-3DABC664C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0" y="1988389"/>
                <a:ext cx="6880602" cy="619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32C8C49-D20E-6A4E-C443-90F40148EC74}"/>
              </a:ext>
            </a:extLst>
          </p:cNvPr>
          <p:cNvSpPr txBox="1"/>
          <p:nvPr/>
        </p:nvSpPr>
        <p:spPr>
          <a:xfrm>
            <a:off x="7374805" y="1944178"/>
            <a:ext cx="1904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DR-DIV</a:t>
            </a:r>
            <a:r>
              <a:rPr lang="en-US" sz="2000" dirty="0">
                <a:solidFill>
                  <a:schemeClr val="tx1"/>
                </a:solidFill>
              </a:rPr>
              <a:t> and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DR-VOL</a:t>
            </a:r>
            <a:r>
              <a:rPr lang="en-US" sz="2000" dirty="0">
                <a:solidFill>
                  <a:schemeClr val="tx1"/>
                </a:solidFill>
              </a:rPr>
              <a:t> satisfied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254BC0-F299-2C0A-0CEB-38BEE2DB61CD}"/>
                  </a:ext>
                </a:extLst>
              </p:cNvPr>
              <p:cNvSpPr txBox="1"/>
              <p:nvPr/>
            </p:nvSpPr>
            <p:spPr>
              <a:xfrm>
                <a:off x="260980" y="2749179"/>
                <a:ext cx="9411166" cy="619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p>
                      </m:sSup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254BC0-F299-2C0A-0CEB-38BEE2DB6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0" y="2749179"/>
                <a:ext cx="9411166" cy="619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DBF832C-4672-2DA2-B119-23F90A7E70A1}"/>
              </a:ext>
            </a:extLst>
          </p:cNvPr>
          <p:cNvSpPr txBox="1"/>
          <p:nvPr/>
        </p:nvSpPr>
        <p:spPr>
          <a:xfrm>
            <a:off x="9809248" y="2704968"/>
            <a:ext cx="2434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DI-CURL </a:t>
            </a:r>
            <a:r>
              <a:rPr lang="en-US" sz="2000" dirty="0"/>
              <a:t>and</a:t>
            </a:r>
            <a:r>
              <a:rPr lang="en-US" sz="2000" dirty="0">
                <a:solidFill>
                  <a:srgbClr val="FF0000"/>
                </a:solidFill>
              </a:rPr>
              <a:t> DI-SYMP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/>
              <a:t>not </a:t>
            </a:r>
            <a:r>
              <a:rPr lang="en-US" sz="2000" dirty="0">
                <a:solidFill>
                  <a:schemeClr val="tx1"/>
                </a:solidFill>
              </a:rPr>
              <a:t>satisfied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078D8E-4418-742B-645D-89803EAB3E52}"/>
                  </a:ext>
                </a:extLst>
              </p:cNvPr>
              <p:cNvSpPr txBox="1"/>
              <p:nvPr/>
            </p:nvSpPr>
            <p:spPr>
              <a:xfrm>
                <a:off x="385948" y="3773283"/>
                <a:ext cx="535403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5400" dirty="0">
                    <a:solidFill>
                      <a:srgbClr val="C00000"/>
                    </a:solidFill>
                  </a:rPr>
                  <a:t> No Hamiltonian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078D8E-4418-742B-645D-89803EAB3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48" y="3773283"/>
                <a:ext cx="5354030" cy="923330"/>
              </a:xfrm>
              <a:prstGeom prst="rect">
                <a:avLst/>
              </a:prstGeom>
              <a:blipFill>
                <a:blip r:embed="rId9"/>
                <a:stretch>
                  <a:fillRect t="-17881" r="-5233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133238-73B8-84C4-CC98-DF20C879D6AD}"/>
              </a:ext>
            </a:extLst>
          </p:cNvPr>
          <p:cNvCxnSpPr/>
          <p:nvPr/>
        </p:nvCxnSpPr>
        <p:spPr>
          <a:xfrm>
            <a:off x="6474319" y="4107799"/>
            <a:ext cx="0" cy="92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A7A5A9-F773-3258-640C-615F0FA4923B}"/>
              </a:ext>
            </a:extLst>
          </p:cNvPr>
          <p:cNvCxnSpPr/>
          <p:nvPr/>
        </p:nvCxnSpPr>
        <p:spPr>
          <a:xfrm>
            <a:off x="5907114" y="4579350"/>
            <a:ext cx="11961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C396AC-247D-D18B-8032-B71D9DBDB7B1}"/>
                  </a:ext>
                </a:extLst>
              </p:cNvPr>
              <p:cNvSpPr txBox="1"/>
              <p:nvPr/>
            </p:nvSpPr>
            <p:spPr>
              <a:xfrm>
                <a:off x="6205485" y="3827421"/>
                <a:ext cx="655308" cy="29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(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2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C396AC-247D-D18B-8032-B71D9DBDB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485" y="3827421"/>
                <a:ext cx="655308" cy="291618"/>
              </a:xfrm>
              <a:prstGeom prst="rect">
                <a:avLst/>
              </a:prstGeom>
              <a:blipFill>
                <a:blip r:embed="rId10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2A2F4E2-5382-7C78-A99E-51956CFFFF19}"/>
                  </a:ext>
                </a:extLst>
              </p:cNvPr>
              <p:cNvSpPr txBox="1"/>
              <p:nvPr/>
            </p:nvSpPr>
            <p:spPr>
              <a:xfrm>
                <a:off x="7195254" y="4467860"/>
                <a:ext cx="6479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(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2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2A2F4E2-5382-7C78-A99E-51956CFFF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254" y="4467860"/>
                <a:ext cx="647998" cy="276999"/>
              </a:xfrm>
              <a:prstGeom prst="rect">
                <a:avLst/>
              </a:prstGeom>
              <a:blipFill>
                <a:blip r:embed="rId11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4A5E48-8BC1-4256-3791-D946ECEC13AC}"/>
              </a:ext>
            </a:extLst>
          </p:cNvPr>
          <p:cNvCxnSpPr/>
          <p:nvPr/>
        </p:nvCxnSpPr>
        <p:spPr>
          <a:xfrm rot="587242">
            <a:off x="8154438" y="3937373"/>
            <a:ext cx="0" cy="92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A512D5-0D2D-DD69-771C-361C2ECE9A02}"/>
              </a:ext>
            </a:extLst>
          </p:cNvPr>
          <p:cNvCxnSpPr/>
          <p:nvPr/>
        </p:nvCxnSpPr>
        <p:spPr>
          <a:xfrm rot="587242">
            <a:off x="7584829" y="4414003"/>
            <a:ext cx="11961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3CA1C1-B365-527A-3B14-4A6352F792FA}"/>
                  </a:ext>
                </a:extLst>
              </p:cNvPr>
              <p:cNvSpPr txBox="1"/>
              <p:nvPr/>
            </p:nvSpPr>
            <p:spPr>
              <a:xfrm>
                <a:off x="7984360" y="3662240"/>
                <a:ext cx="738857" cy="291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(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/>
                        </a:rPr>
                        <m:t>′,</m:t>
                      </m:r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200" b="0" i="1" dirty="0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2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3CA1C1-B365-527A-3B14-4A6352F79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360" y="3662240"/>
                <a:ext cx="738857" cy="291618"/>
              </a:xfrm>
              <a:prstGeom prst="rect">
                <a:avLst/>
              </a:prstGeom>
              <a:blipFill>
                <a:blip r:embed="rId1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40EB255-651A-08A7-5A53-020A1D8AA05C}"/>
                  </a:ext>
                </a:extLst>
              </p:cNvPr>
              <p:cNvSpPr txBox="1"/>
              <p:nvPr/>
            </p:nvSpPr>
            <p:spPr>
              <a:xfrm>
                <a:off x="8752054" y="4409713"/>
                <a:ext cx="7294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(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/>
                        </a:rPr>
                        <m:t>′,</m:t>
                      </m:r>
                      <m:sSub>
                        <m:sSub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200" b="0" i="1" dirty="0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1200" b="0" i="1" dirty="0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2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40EB255-651A-08A7-5A53-020A1D8AA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54" y="4409713"/>
                <a:ext cx="729495" cy="276999"/>
              </a:xfrm>
              <a:prstGeom prst="rect">
                <a:avLst/>
              </a:prstGeom>
              <a:blipFill>
                <a:blip r:embed="rId1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F4D4D19A-01F3-FB3A-A2DE-B0AC6DFCF4DE}"/>
              </a:ext>
            </a:extLst>
          </p:cNvPr>
          <p:cNvGrpSpPr/>
          <p:nvPr/>
        </p:nvGrpSpPr>
        <p:grpSpPr>
          <a:xfrm>
            <a:off x="6474319" y="4303320"/>
            <a:ext cx="414045" cy="276030"/>
            <a:chOff x="1828800" y="2038350"/>
            <a:chExt cx="685800" cy="4572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2718068-5ED0-672C-5FE7-DA11F4F054CB}"/>
                </a:ext>
              </a:extLst>
            </p:cNvPr>
            <p:cNvSpPr/>
            <p:nvPr/>
          </p:nvSpPr>
          <p:spPr>
            <a:xfrm>
              <a:off x="1828800" y="20383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663ECE7-3C28-1499-F915-E29C18ACD6BE}"/>
                </a:ext>
              </a:extLst>
            </p:cNvPr>
            <p:cNvSpPr/>
            <p:nvPr/>
          </p:nvSpPr>
          <p:spPr>
            <a:xfrm>
              <a:off x="2057400" y="20383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4228F9D-62E1-063A-D94A-3C835F9B814E}"/>
                </a:ext>
              </a:extLst>
            </p:cNvPr>
            <p:cNvSpPr/>
            <p:nvPr/>
          </p:nvSpPr>
          <p:spPr>
            <a:xfrm>
              <a:off x="1828800" y="22669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A7F797D-20E8-AD99-DA88-EEA7BFF73EB5}"/>
                </a:ext>
              </a:extLst>
            </p:cNvPr>
            <p:cNvSpPr/>
            <p:nvPr/>
          </p:nvSpPr>
          <p:spPr>
            <a:xfrm>
              <a:off x="2057400" y="22669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69AFB7C-CB78-67E4-35D9-3DA2E7E70A55}"/>
                </a:ext>
              </a:extLst>
            </p:cNvPr>
            <p:cNvSpPr/>
            <p:nvPr/>
          </p:nvSpPr>
          <p:spPr>
            <a:xfrm>
              <a:off x="2286000" y="20383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13454DD-529D-918B-DB50-1BDDE0FBE2CB}"/>
                </a:ext>
              </a:extLst>
            </p:cNvPr>
            <p:cNvSpPr/>
            <p:nvPr/>
          </p:nvSpPr>
          <p:spPr>
            <a:xfrm>
              <a:off x="2286000" y="2266950"/>
              <a:ext cx="228600" cy="22860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BAC53AC-85BA-F9C6-10F9-84BF3A174084}"/>
              </a:ext>
            </a:extLst>
          </p:cNvPr>
          <p:cNvCxnSpPr>
            <a:cxnSpLocks/>
          </p:cNvCxnSpPr>
          <p:nvPr/>
        </p:nvCxnSpPr>
        <p:spPr>
          <a:xfrm flipV="1">
            <a:off x="6819357" y="4149361"/>
            <a:ext cx="1615031" cy="221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4A1E531-319F-2B6D-D7E9-136A881D49F7}"/>
              </a:ext>
            </a:extLst>
          </p:cNvPr>
          <p:cNvCxnSpPr>
            <a:cxnSpLocks/>
            <a:stCxn id="45" idx="2"/>
            <a:endCxn id="39" idx="2"/>
          </p:cNvCxnSpPr>
          <p:nvPr/>
        </p:nvCxnSpPr>
        <p:spPr>
          <a:xfrm flipV="1">
            <a:off x="6819357" y="4448590"/>
            <a:ext cx="1560627" cy="130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7E59477-B039-05A2-7CC5-59C135D380CE}"/>
              </a:ext>
            </a:extLst>
          </p:cNvPr>
          <p:cNvCxnSpPr>
            <a:cxnSpLocks/>
            <a:stCxn id="40" idx="1"/>
            <a:endCxn id="34" idx="1"/>
          </p:cNvCxnSpPr>
          <p:nvPr/>
        </p:nvCxnSpPr>
        <p:spPr>
          <a:xfrm flipV="1">
            <a:off x="6474319" y="4100348"/>
            <a:ext cx="1732618" cy="271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5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0DBD09A-987D-D7A7-E0DB-E06B8E2DF3CE}"/>
              </a:ext>
            </a:extLst>
          </p:cNvPr>
          <p:cNvSpPr txBox="1"/>
          <p:nvPr/>
        </p:nvSpPr>
        <p:spPr>
          <a:xfrm>
            <a:off x="945077" y="385948"/>
            <a:ext cx="10301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If physics is about creating models of empirical reality, the foundations of physics should be a theory of models of empirical reality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6395CC-1690-1F2B-2875-E10A9FFDC24C}"/>
              </a:ext>
            </a:extLst>
          </p:cNvPr>
          <p:cNvSpPr txBox="1"/>
          <p:nvPr/>
        </p:nvSpPr>
        <p:spPr>
          <a:xfrm>
            <a:off x="2143497" y="2963401"/>
            <a:ext cx="7000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Requirements of experimental verification, assumptions of each theory, realm of validity of assumptions, …</a:t>
            </a:r>
          </a:p>
        </p:txBody>
      </p:sp>
    </p:spTree>
    <p:extLst>
      <p:ext uri="{BB962C8B-B14F-4D97-AF65-F5344CB8AC3E}">
        <p14:creationId xmlns:p14="http://schemas.microsoft.com/office/powerpoint/2010/main" val="1140136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FEAC68-C956-848C-8CA9-5A03986EC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49" y="1229931"/>
            <a:ext cx="10309761" cy="23586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AAE688-9F68-E229-917D-00B0324F4193}"/>
              </a:ext>
            </a:extLst>
          </p:cNvPr>
          <p:cNvSpPr txBox="1"/>
          <p:nvPr/>
        </p:nvSpPr>
        <p:spPr>
          <a:xfrm>
            <a:off x="332509" y="228498"/>
            <a:ext cx="11138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Physical characterizations of DOF independence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5A612C-1010-A374-DEDF-12D6EA0A301B}"/>
              </a:ext>
            </a:extLst>
          </p:cNvPr>
          <p:cNvCxnSpPr/>
          <p:nvPr/>
        </p:nvCxnSpPr>
        <p:spPr>
          <a:xfrm flipV="1">
            <a:off x="1953491" y="3746665"/>
            <a:ext cx="451262" cy="641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EB298E-AE8A-C7C3-47F4-091DE7B54BFE}"/>
              </a:ext>
            </a:extLst>
          </p:cNvPr>
          <p:cNvSpPr txBox="1"/>
          <p:nvPr/>
        </p:nvSpPr>
        <p:spPr>
          <a:xfrm>
            <a:off x="967840" y="4387932"/>
            <a:ext cx="6558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to physical characterizations of determinism and reversibility</a:t>
            </a:r>
          </a:p>
        </p:txBody>
      </p:sp>
    </p:spTree>
    <p:extLst>
      <p:ext uri="{BB962C8B-B14F-4D97-AF65-F5344CB8AC3E}">
        <p14:creationId xmlns:p14="http://schemas.microsoft.com/office/powerpoint/2010/main" val="2401874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D9E91F0-3728-D2C3-3994-6BA2895B7BE3}"/>
                  </a:ext>
                </a:extLst>
              </p:cNvPr>
              <p:cNvSpPr txBox="1"/>
              <p:nvPr/>
            </p:nvSpPr>
            <p:spPr>
              <a:xfrm>
                <a:off x="5541683" y="997789"/>
                <a:ext cx="110799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D9E91F0-3728-D2C3-3994-6BA2895B7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683" y="997789"/>
                <a:ext cx="1107996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2F24BA0-A26D-A385-E308-6209843D48FA}"/>
              </a:ext>
            </a:extLst>
          </p:cNvPr>
          <p:cNvGrpSpPr/>
          <p:nvPr/>
        </p:nvGrpSpPr>
        <p:grpSpPr>
          <a:xfrm>
            <a:off x="583084" y="454329"/>
            <a:ext cx="4916065" cy="2197135"/>
            <a:chOff x="815142" y="412770"/>
            <a:chExt cx="4916065" cy="219713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D2CFA3-F4EC-342C-5751-7F96A159F515}"/>
                </a:ext>
              </a:extLst>
            </p:cNvPr>
            <p:cNvSpPr txBox="1"/>
            <p:nvPr/>
          </p:nvSpPr>
          <p:spPr>
            <a:xfrm>
              <a:off x="815142" y="1840464"/>
              <a:ext cx="16562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DI-POI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D22C62-5433-2A6C-7067-86429B8E6487}"/>
                </a:ext>
              </a:extLst>
            </p:cNvPr>
            <p:cNvSpPr txBox="1"/>
            <p:nvPr/>
          </p:nvSpPr>
          <p:spPr>
            <a:xfrm>
              <a:off x="3631133" y="443548"/>
              <a:ext cx="205537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DI-CURL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918074-9D3D-480A-C245-C07CC487905B}"/>
                </a:ext>
              </a:extLst>
            </p:cNvPr>
            <p:cNvSpPr txBox="1"/>
            <p:nvPr/>
          </p:nvSpPr>
          <p:spPr>
            <a:xfrm>
              <a:off x="3578759" y="1839566"/>
              <a:ext cx="21524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DI-SYMP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CB69078-E1D1-87C2-4033-A3F4A18024C7}"/>
                </a:ext>
              </a:extLst>
            </p:cNvPr>
            <p:cNvSpPr txBox="1"/>
            <p:nvPr/>
          </p:nvSpPr>
          <p:spPr>
            <a:xfrm>
              <a:off x="869645" y="443548"/>
              <a:ext cx="15472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HM-G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EFC85E5-5AA5-5D12-09FC-0F68FE240FF5}"/>
                    </a:ext>
                  </a:extLst>
                </p:cNvPr>
                <p:cNvSpPr txBox="1"/>
                <p:nvPr/>
              </p:nvSpPr>
              <p:spPr>
                <a:xfrm>
                  <a:off x="2670949" y="412770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EFC85E5-5AA5-5D12-09FC-0F68FE240F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0949" y="412770"/>
                  <a:ext cx="1050288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A5D029-587A-52C9-A17E-785382FD3BE8}"/>
                    </a:ext>
                  </a:extLst>
                </p:cNvPr>
                <p:cNvSpPr txBox="1"/>
                <p:nvPr/>
              </p:nvSpPr>
              <p:spPr>
                <a:xfrm>
                  <a:off x="2670949" y="1778010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A5D029-587A-52C9-A17E-785382FD3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0949" y="1778010"/>
                  <a:ext cx="1050288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0D0E814-2791-4A65-3742-11985424EAF3}"/>
                    </a:ext>
                  </a:extLst>
                </p:cNvPr>
                <p:cNvSpPr txBox="1"/>
                <p:nvPr/>
              </p:nvSpPr>
              <p:spPr>
                <a:xfrm rot="5400000">
                  <a:off x="1184189" y="1180670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0D0E814-2791-4A65-3742-11985424EA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84189" y="1180670"/>
                  <a:ext cx="1050288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57566FC-A1EC-0638-D3B8-45BDD72D7408}"/>
                    </a:ext>
                  </a:extLst>
                </p:cNvPr>
                <p:cNvSpPr txBox="1"/>
                <p:nvPr/>
              </p:nvSpPr>
              <p:spPr>
                <a:xfrm rot="5400000">
                  <a:off x="4157708" y="1180670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57566FC-A1EC-0638-D3B8-45BDD72D74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157708" y="1180670"/>
                  <a:ext cx="1050288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C37288F-970E-33DB-BDED-B754687880AC}"/>
              </a:ext>
            </a:extLst>
          </p:cNvPr>
          <p:cNvGrpSpPr/>
          <p:nvPr/>
        </p:nvGrpSpPr>
        <p:grpSpPr>
          <a:xfrm>
            <a:off x="6521330" y="485107"/>
            <a:ext cx="4979223" cy="2197135"/>
            <a:chOff x="6521330" y="651364"/>
            <a:chExt cx="4979223" cy="219713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56DD81-5DE3-7884-81B0-17D96C2C1720}"/>
                </a:ext>
              </a:extLst>
            </p:cNvPr>
            <p:cNvSpPr txBox="1"/>
            <p:nvPr/>
          </p:nvSpPr>
          <p:spPr>
            <a:xfrm>
              <a:off x="6521330" y="2079058"/>
              <a:ext cx="19992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DR-DEN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2451B1-88A8-7B67-B89F-5A4E54E7697E}"/>
                </a:ext>
              </a:extLst>
            </p:cNvPr>
            <p:cNvSpPr txBox="1"/>
            <p:nvPr/>
          </p:nvSpPr>
          <p:spPr>
            <a:xfrm>
              <a:off x="9625060" y="682142"/>
              <a:ext cx="18229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DR-DIV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077E1C-97FC-C9DD-64C1-9476BB8124D6}"/>
                </a:ext>
              </a:extLst>
            </p:cNvPr>
            <p:cNvSpPr txBox="1"/>
            <p:nvPr/>
          </p:nvSpPr>
          <p:spPr>
            <a:xfrm>
              <a:off x="9564831" y="2078160"/>
              <a:ext cx="19357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DR-VOL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BD9210-E417-2CBC-7954-C20899E32531}"/>
                </a:ext>
              </a:extLst>
            </p:cNvPr>
            <p:cNvSpPr txBox="1"/>
            <p:nvPr/>
          </p:nvSpPr>
          <p:spPr>
            <a:xfrm>
              <a:off x="6617960" y="682142"/>
              <a:ext cx="18060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/>
                <a:t>DR-JAC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C76FCA9-1FBD-56A5-8028-538A76320089}"/>
                    </a:ext>
                  </a:extLst>
                </p:cNvPr>
                <p:cNvSpPr txBox="1"/>
                <p:nvPr/>
              </p:nvSpPr>
              <p:spPr>
                <a:xfrm>
                  <a:off x="8548658" y="651364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C76FCA9-1FBD-56A5-8028-538A76320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8658" y="651364"/>
                  <a:ext cx="1050288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CE8649C-9686-CA8C-4882-3780557AC593}"/>
                    </a:ext>
                  </a:extLst>
                </p:cNvPr>
                <p:cNvSpPr txBox="1"/>
                <p:nvPr/>
              </p:nvSpPr>
              <p:spPr>
                <a:xfrm>
                  <a:off x="8548658" y="2016604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CE8649C-9686-CA8C-4882-3780557AC5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8658" y="2016604"/>
                  <a:ext cx="1050288" cy="830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29BFA64-3BB4-2439-C18C-26AAE6C63D68}"/>
                    </a:ext>
                  </a:extLst>
                </p:cNvPr>
                <p:cNvSpPr txBox="1"/>
                <p:nvPr/>
              </p:nvSpPr>
              <p:spPr>
                <a:xfrm rot="5400000">
                  <a:off x="7061898" y="1419264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29BFA64-3BB4-2439-C18C-26AAE6C63D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7061898" y="1419264"/>
                  <a:ext cx="1050288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D4D17AC-0F95-87E3-3442-9D69C2400245}"/>
                    </a:ext>
                  </a:extLst>
                </p:cNvPr>
                <p:cNvSpPr txBox="1"/>
                <p:nvPr/>
              </p:nvSpPr>
              <p:spPr>
                <a:xfrm rot="5400000">
                  <a:off x="10035417" y="1419264"/>
                  <a:ext cx="10502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4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D4D17AC-0F95-87E3-3442-9D69C24002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0035417" y="1419264"/>
                  <a:ext cx="1050288" cy="8309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27CD021-5AED-2927-FAF8-C5CC69C9CCB6}"/>
              </a:ext>
            </a:extLst>
          </p:cNvPr>
          <p:cNvSpPr txBox="1"/>
          <p:nvPr/>
        </p:nvSpPr>
        <p:spPr>
          <a:xfrm>
            <a:off x="1498120" y="2956956"/>
            <a:ext cx="3110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DR+IND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838B37-4D3F-9ADA-F2C1-C06A1590030F}"/>
              </a:ext>
            </a:extLst>
          </p:cNvPr>
          <p:cNvSpPr txBox="1"/>
          <p:nvPr/>
        </p:nvSpPr>
        <p:spPr>
          <a:xfrm>
            <a:off x="8081007" y="2956955"/>
            <a:ext cx="1253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DR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BADAF05-FF3D-97A4-6952-A4DC571980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382" y="5018573"/>
            <a:ext cx="7576701" cy="73508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BFCFED3-5118-0955-C701-24E385008B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258" y="4184731"/>
            <a:ext cx="7564825" cy="74095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9F2AA57D-F669-D530-73C1-A80C71269463}"/>
              </a:ext>
            </a:extLst>
          </p:cNvPr>
          <p:cNvSpPr txBox="1"/>
          <p:nvPr/>
        </p:nvSpPr>
        <p:spPr>
          <a:xfrm>
            <a:off x="5982630" y="5714639"/>
            <a:ext cx="290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NOTE: in principle we could have IND without DR </a:t>
            </a:r>
          </a:p>
        </p:txBody>
      </p:sp>
    </p:spTree>
    <p:extLst>
      <p:ext uri="{BB962C8B-B14F-4D97-AF65-F5344CB8AC3E}">
        <p14:creationId xmlns:p14="http://schemas.microsoft.com/office/powerpoint/2010/main" val="452164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Hamiltonian mechanics is preservation of number of configurations and independence of DOFs</a:t>
            </a:r>
          </a:p>
          <a:p>
            <a:r>
              <a:rPr lang="en-US" dirty="0"/>
              <a:t>A single mathematical structure may bundle multiple independent physical assumptions</a:t>
            </a:r>
          </a:p>
          <a:p>
            <a:r>
              <a:rPr lang="en-US" dirty="0"/>
              <a:t>TODOs:</a:t>
            </a:r>
          </a:p>
          <a:p>
            <a:pPr lvl="1"/>
            <a:r>
              <a:rPr lang="en-US" dirty="0"/>
              <a:t>Help popularize these ideas, more pictures/diagrams in the book/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72566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676-84FA-2122-DDC1-DAF6C7BE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Lagrangian</a:t>
            </a:r>
            <a:r>
              <a:rPr lang="en-US" dirty="0"/>
              <a:t> and least action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38501-E5C4-6B03-DABF-E2F37EE91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18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F4B4D98B-0442-6960-D7E8-BAE4FFCF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Reversing the principle of least 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CD43EE8-30C5-7AF2-87C3-32F23C7584E3}"/>
                  </a:ext>
                </a:extLst>
              </p:cNvPr>
              <p:cNvSpPr txBox="1"/>
              <p:nvPr/>
            </p:nvSpPr>
            <p:spPr>
              <a:xfrm>
                <a:off x="6519372" y="1134996"/>
                <a:ext cx="4032899" cy="700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𝒮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𝐿𝑑𝑡</m:t>
                        </m:r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CD43EE8-30C5-7AF2-87C3-32F23C758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372" y="1134996"/>
                <a:ext cx="4032899" cy="700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22748C64-E500-8EB8-1DC3-7368240567B0}"/>
              </a:ext>
            </a:extLst>
          </p:cNvPr>
          <p:cNvSpPr txBox="1"/>
          <p:nvPr/>
        </p:nvSpPr>
        <p:spPr>
          <a:xfrm>
            <a:off x="422166" y="2428977"/>
            <a:ext cx="114512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The action is the line integral of the vector potential of the flow of states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934EBD-F2EB-C23B-0C29-073D567A7677}"/>
              </a:ext>
            </a:extLst>
          </p:cNvPr>
          <p:cNvGrpSpPr/>
          <p:nvPr/>
        </p:nvGrpSpPr>
        <p:grpSpPr>
          <a:xfrm>
            <a:off x="6294342" y="3146706"/>
            <a:ext cx="6054680" cy="2048907"/>
            <a:chOff x="216809" y="3130562"/>
            <a:chExt cx="6054680" cy="204890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70C9B84-EEF5-1B8F-54D5-BFFADDFD00C3}"/>
                </a:ext>
              </a:extLst>
            </p:cNvPr>
            <p:cNvSpPr txBox="1"/>
            <p:nvPr/>
          </p:nvSpPr>
          <p:spPr>
            <a:xfrm>
              <a:off x="216809" y="3130562"/>
              <a:ext cx="342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Variation of the action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0B6F311-2370-CAD4-AF4A-39725729180A}"/>
                    </a:ext>
                  </a:extLst>
                </p:cNvPr>
                <p:cNvSpPr txBox="1"/>
                <p:nvPr/>
              </p:nvSpPr>
              <p:spPr>
                <a:xfrm>
                  <a:off x="351606" y="3649755"/>
                  <a:ext cx="5919883" cy="1529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𝒮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  <m:r>
                          <a:rPr lang="en-US" sz="280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∮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acc>
                          </m:e>
                        </m:nary>
                      </m:oMath>
                    </m:oMathPara>
                  </a14:m>
                  <a:br>
                    <a:rPr lang="en-US" sz="2800" i="1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∬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</m:nary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0B6F311-2370-CAD4-AF4A-3972572918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606" y="3649755"/>
                  <a:ext cx="5919883" cy="15297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086361A-315E-FF11-0DFE-25066F02D74D}"/>
                </a:ext>
              </a:extLst>
            </p:cNvPr>
            <p:cNvSpPr txBox="1"/>
            <p:nvPr/>
          </p:nvSpPr>
          <p:spPr>
            <a:xfrm>
              <a:off x="3884084" y="3332385"/>
              <a:ext cx="21010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Gauge independent,</a:t>
              </a:r>
              <a:br>
                <a:rPr lang="en-US" dirty="0"/>
              </a:br>
              <a:r>
                <a:rPr lang="en-US" dirty="0"/>
                <a:t>physical!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EF67B491-DD28-C7AF-F515-4F95641076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9495" y="3916421"/>
              <a:ext cx="1184589" cy="8915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7DC48C6-6553-C238-5277-941BBBD68709}"/>
              </a:ext>
            </a:extLst>
          </p:cNvPr>
          <p:cNvGrpSpPr/>
          <p:nvPr/>
        </p:nvGrpSpPr>
        <p:grpSpPr>
          <a:xfrm>
            <a:off x="252573" y="2992009"/>
            <a:ext cx="5597810" cy="2479087"/>
            <a:chOff x="6358089" y="2920544"/>
            <a:chExt cx="5597810" cy="247908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5760DB0-606D-FA04-D5A6-095681312C66}"/>
                </a:ext>
              </a:extLst>
            </p:cNvPr>
            <p:cNvGrpSpPr/>
            <p:nvPr/>
          </p:nvGrpSpPr>
          <p:grpSpPr>
            <a:xfrm>
              <a:off x="6358089" y="2920544"/>
              <a:ext cx="5597810" cy="2479087"/>
              <a:chOff x="2232077" y="446667"/>
              <a:chExt cx="7827339" cy="346647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EBCE0E9-CF2A-6CE8-1D35-515627BA1B59}"/>
                  </a:ext>
                </a:extLst>
              </p:cNvPr>
              <p:cNvGrpSpPr/>
              <p:nvPr/>
            </p:nvGrpSpPr>
            <p:grpSpPr>
              <a:xfrm>
                <a:off x="2781901" y="1186514"/>
                <a:ext cx="7204963" cy="1897690"/>
                <a:chOff x="2583782" y="3876971"/>
                <a:chExt cx="7204963" cy="189769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171B509D-E020-66A8-A5F6-299134C3802D}"/>
                    </a:ext>
                  </a:extLst>
                </p:cNvPr>
                <p:cNvSpPr/>
                <p:nvPr/>
              </p:nvSpPr>
              <p:spPr>
                <a:xfrm>
                  <a:off x="2583782" y="3876971"/>
                  <a:ext cx="3565709" cy="933464"/>
                </a:xfrm>
                <a:custGeom>
                  <a:avLst/>
                  <a:gdLst>
                    <a:gd name="connsiteX0" fmla="*/ 596230 w 3565709"/>
                    <a:gd name="connsiteY0" fmla="*/ 739 h 934203"/>
                    <a:gd name="connsiteX1" fmla="*/ 2368550 w 3565709"/>
                    <a:gd name="connsiteY1" fmla="*/ 244594 h 934203"/>
                    <a:gd name="connsiteX2" fmla="*/ 3511550 w 3565709"/>
                    <a:gd name="connsiteY2" fmla="*/ 897056 h 934203"/>
                    <a:gd name="connsiteX3" fmla="*/ 3565709 w 3565709"/>
                    <a:gd name="connsiteY3" fmla="*/ 934203 h 934203"/>
                    <a:gd name="connsiteX4" fmla="*/ 2580814 w 3565709"/>
                    <a:gd name="connsiteY4" fmla="*/ 677074 h 934203"/>
                    <a:gd name="connsiteX5" fmla="*/ 2518231 w 3565709"/>
                    <a:gd name="connsiteY5" fmla="*/ 639039 h 934203"/>
                    <a:gd name="connsiteX6" fmla="*/ 1943100 w 3565709"/>
                    <a:gd name="connsiteY6" fmla="*/ 352545 h 934203"/>
                    <a:gd name="connsiteX7" fmla="*/ 7620 w 3565709"/>
                    <a:gd name="connsiteY7" fmla="*/ 3295 h 934203"/>
                    <a:gd name="connsiteX8" fmla="*/ 2153953 w 3565709"/>
                    <a:gd name="connsiteY8" fmla="*/ 565632 h 934203"/>
                    <a:gd name="connsiteX9" fmla="*/ 0 w 3565709"/>
                    <a:gd name="connsiteY9" fmla="*/ 3294 h 934203"/>
                    <a:gd name="connsiteX10" fmla="*/ 596230 w 3565709"/>
                    <a:gd name="connsiteY10" fmla="*/ 739 h 934203"/>
                    <a:gd name="connsiteX0" fmla="*/ 596230 w 3565709"/>
                    <a:gd name="connsiteY0" fmla="*/ 0 h 1314701"/>
                    <a:gd name="connsiteX1" fmla="*/ 2368550 w 3565709"/>
                    <a:gd name="connsiteY1" fmla="*/ 243855 h 1314701"/>
                    <a:gd name="connsiteX2" fmla="*/ 3511550 w 3565709"/>
                    <a:gd name="connsiteY2" fmla="*/ 896317 h 1314701"/>
                    <a:gd name="connsiteX3" fmla="*/ 3565709 w 3565709"/>
                    <a:gd name="connsiteY3" fmla="*/ 933464 h 1314701"/>
                    <a:gd name="connsiteX4" fmla="*/ 2580814 w 3565709"/>
                    <a:gd name="connsiteY4" fmla="*/ 676335 h 1314701"/>
                    <a:gd name="connsiteX5" fmla="*/ 2518231 w 3565709"/>
                    <a:gd name="connsiteY5" fmla="*/ 638300 h 1314701"/>
                    <a:gd name="connsiteX6" fmla="*/ 1943100 w 3565709"/>
                    <a:gd name="connsiteY6" fmla="*/ 351806 h 1314701"/>
                    <a:gd name="connsiteX7" fmla="*/ 7620 w 3565709"/>
                    <a:gd name="connsiteY7" fmla="*/ 2556 h 1314701"/>
                    <a:gd name="connsiteX8" fmla="*/ 1123729 w 3565709"/>
                    <a:gd name="connsiteY8" fmla="*/ 1314701 h 1314701"/>
                    <a:gd name="connsiteX9" fmla="*/ 0 w 3565709"/>
                    <a:gd name="connsiteY9" fmla="*/ 2555 h 1314701"/>
                    <a:gd name="connsiteX10" fmla="*/ 596230 w 3565709"/>
                    <a:gd name="connsiteY10" fmla="*/ 0 h 1314701"/>
                    <a:gd name="connsiteX0" fmla="*/ 596230 w 3565709"/>
                    <a:gd name="connsiteY0" fmla="*/ 0 h 933464"/>
                    <a:gd name="connsiteX1" fmla="*/ 2368550 w 3565709"/>
                    <a:gd name="connsiteY1" fmla="*/ 243855 h 933464"/>
                    <a:gd name="connsiteX2" fmla="*/ 3511550 w 3565709"/>
                    <a:gd name="connsiteY2" fmla="*/ 896317 h 933464"/>
                    <a:gd name="connsiteX3" fmla="*/ 3565709 w 3565709"/>
                    <a:gd name="connsiteY3" fmla="*/ 933464 h 933464"/>
                    <a:gd name="connsiteX4" fmla="*/ 2580814 w 3565709"/>
                    <a:gd name="connsiteY4" fmla="*/ 676335 h 933464"/>
                    <a:gd name="connsiteX5" fmla="*/ 2518231 w 3565709"/>
                    <a:gd name="connsiteY5" fmla="*/ 638300 h 933464"/>
                    <a:gd name="connsiteX6" fmla="*/ 1943100 w 3565709"/>
                    <a:gd name="connsiteY6" fmla="*/ 351806 h 933464"/>
                    <a:gd name="connsiteX7" fmla="*/ 7620 w 3565709"/>
                    <a:gd name="connsiteY7" fmla="*/ 2556 h 933464"/>
                    <a:gd name="connsiteX8" fmla="*/ 0 w 3565709"/>
                    <a:gd name="connsiteY8" fmla="*/ 2555 h 933464"/>
                    <a:gd name="connsiteX9" fmla="*/ 596230 w 3565709"/>
                    <a:gd name="connsiteY9" fmla="*/ 0 h 933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65709" h="933464">
                      <a:moveTo>
                        <a:pt x="596230" y="0"/>
                      </a:moveTo>
                      <a:cubicBezTo>
                        <a:pt x="1191915" y="5829"/>
                        <a:pt x="1785144" y="49386"/>
                        <a:pt x="2368550" y="243855"/>
                      </a:cubicBezTo>
                      <a:cubicBezTo>
                        <a:pt x="2757488" y="373501"/>
                        <a:pt x="3133461" y="634116"/>
                        <a:pt x="3511550" y="896317"/>
                      </a:cubicBezTo>
                      <a:lnTo>
                        <a:pt x="3565709" y="933464"/>
                      </a:lnTo>
                      <a:lnTo>
                        <a:pt x="2580814" y="676335"/>
                      </a:lnTo>
                      <a:lnTo>
                        <a:pt x="2518231" y="638300"/>
                      </a:lnTo>
                      <a:cubicBezTo>
                        <a:pt x="2319391" y="521999"/>
                        <a:pt x="2126933" y="421127"/>
                        <a:pt x="1943100" y="351806"/>
                      </a:cubicBezTo>
                      <a:cubicBezTo>
                        <a:pt x="1207770" y="74523"/>
                        <a:pt x="632460" y="7742"/>
                        <a:pt x="7620" y="2556"/>
                      </a:cubicBezTo>
                      <a:lnTo>
                        <a:pt x="0" y="2555"/>
                      </a:lnTo>
                      <a:lnTo>
                        <a:pt x="596230" y="0"/>
                      </a:lnTo>
                      <a:close/>
                    </a:path>
                  </a:pathLst>
                </a:cu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37AF5297-82F4-4D0E-9321-7C8A593A5232}"/>
                    </a:ext>
                  </a:extLst>
                </p:cNvPr>
                <p:cNvSpPr/>
                <p:nvPr/>
              </p:nvSpPr>
              <p:spPr>
                <a:xfrm>
                  <a:off x="5165739" y="4553999"/>
                  <a:ext cx="4623006" cy="1220662"/>
                </a:xfrm>
                <a:custGeom>
                  <a:avLst/>
                  <a:gdLst>
                    <a:gd name="connsiteX0" fmla="*/ 0 w 4623006"/>
                    <a:gd name="connsiteY0" fmla="*/ 0 h 1220662"/>
                    <a:gd name="connsiteX1" fmla="*/ 986836 w 4623006"/>
                    <a:gd name="connsiteY1" fmla="*/ 258550 h 1220662"/>
                    <a:gd name="connsiteX2" fmla="*/ 1213792 w 4623006"/>
                    <a:gd name="connsiteY2" fmla="*/ 414215 h 1220662"/>
                    <a:gd name="connsiteX3" fmla="*/ 2085292 w 4623006"/>
                    <a:gd name="connsiteY3" fmla="*/ 881275 h 1220662"/>
                    <a:gd name="connsiteX4" fmla="*/ 4328363 w 4623006"/>
                    <a:gd name="connsiteY4" fmla="*/ 1208169 h 1220662"/>
                    <a:gd name="connsiteX5" fmla="*/ 4611824 w 4623006"/>
                    <a:gd name="connsiteY5" fmla="*/ 1208292 h 1220662"/>
                    <a:gd name="connsiteX6" fmla="*/ 4623006 w 4623006"/>
                    <a:gd name="connsiteY6" fmla="*/ 1211222 h 1220662"/>
                    <a:gd name="connsiteX7" fmla="*/ 1837642 w 4623006"/>
                    <a:gd name="connsiteY7" fmla="*/ 989226 h 1220662"/>
                    <a:gd name="connsiteX8" fmla="*/ 239042 w 4623006"/>
                    <a:gd name="connsiteY8" fmla="*/ 145277 h 1220662"/>
                    <a:gd name="connsiteX9" fmla="*/ 0 w 4623006"/>
                    <a:gd name="connsiteY9" fmla="*/ 0 h 1220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3006" h="1220662">
                      <a:moveTo>
                        <a:pt x="0" y="0"/>
                      </a:moveTo>
                      <a:lnTo>
                        <a:pt x="986836" y="258550"/>
                      </a:lnTo>
                      <a:lnTo>
                        <a:pt x="1213792" y="414215"/>
                      </a:lnTo>
                      <a:cubicBezTo>
                        <a:pt x="1498860" y="605397"/>
                        <a:pt x="1787239" y="779278"/>
                        <a:pt x="2085292" y="881275"/>
                      </a:cubicBezTo>
                      <a:cubicBezTo>
                        <a:pt x="2780749" y="1119268"/>
                        <a:pt x="3608202" y="1198526"/>
                        <a:pt x="4328363" y="1208169"/>
                      </a:cubicBezTo>
                      <a:lnTo>
                        <a:pt x="4611824" y="1208292"/>
                      </a:lnTo>
                      <a:lnTo>
                        <a:pt x="4623006" y="1211222"/>
                      </a:lnTo>
                      <a:cubicBezTo>
                        <a:pt x="3691672" y="1230801"/>
                        <a:pt x="2705475" y="1244284"/>
                        <a:pt x="1837642" y="989226"/>
                      </a:cubicBezTo>
                      <a:cubicBezTo>
                        <a:pt x="1295247" y="829815"/>
                        <a:pt x="750701" y="464524"/>
                        <a:pt x="239042" y="14527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A58EDB6-2F6A-7E80-F581-668398C123BF}"/>
                  </a:ext>
                </a:extLst>
              </p:cNvPr>
              <p:cNvGrpSpPr/>
              <p:nvPr/>
            </p:nvGrpSpPr>
            <p:grpSpPr>
              <a:xfrm>
                <a:off x="2475831" y="1191874"/>
                <a:ext cx="7583585" cy="1893349"/>
                <a:chOff x="2475831" y="1185778"/>
                <a:chExt cx="7583585" cy="1893349"/>
              </a:xfrm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ABB64BA9-3797-54D1-85B4-18317BE67843}"/>
                    </a:ext>
                  </a:extLst>
                </p:cNvPr>
                <p:cNvSpPr/>
                <p:nvPr/>
              </p:nvSpPr>
              <p:spPr>
                <a:xfrm>
                  <a:off x="2794343" y="1185778"/>
                  <a:ext cx="7211695" cy="1886971"/>
                </a:xfrm>
                <a:custGeom>
                  <a:avLst/>
                  <a:gdLst>
                    <a:gd name="connsiteX0" fmla="*/ 0 w 7137400"/>
                    <a:gd name="connsiteY0" fmla="*/ 3294 h 1876544"/>
                    <a:gd name="connsiteX1" fmla="*/ 2368550 w 7137400"/>
                    <a:gd name="connsiteY1" fmla="*/ 244594 h 1876544"/>
                    <a:gd name="connsiteX2" fmla="*/ 4667250 w 7137400"/>
                    <a:gd name="connsiteY2" fmla="*/ 1559044 h 1876544"/>
                    <a:gd name="connsiteX3" fmla="*/ 7137400 w 7137400"/>
                    <a:gd name="connsiteY3" fmla="*/ 1876544 h 1876544"/>
                    <a:gd name="connsiteX0" fmla="*/ 0 w 7211695"/>
                    <a:gd name="connsiteY0" fmla="*/ 3294 h 1886069"/>
                    <a:gd name="connsiteX1" fmla="*/ 2368550 w 7211695"/>
                    <a:gd name="connsiteY1" fmla="*/ 244594 h 1886069"/>
                    <a:gd name="connsiteX2" fmla="*/ 4667250 w 7211695"/>
                    <a:gd name="connsiteY2" fmla="*/ 1559044 h 1886069"/>
                    <a:gd name="connsiteX3" fmla="*/ 7211695 w 7211695"/>
                    <a:gd name="connsiteY3" fmla="*/ 1886069 h 1886069"/>
                    <a:gd name="connsiteX0" fmla="*/ 0 w 7211695"/>
                    <a:gd name="connsiteY0" fmla="*/ 3294 h 1886971"/>
                    <a:gd name="connsiteX1" fmla="*/ 2368550 w 7211695"/>
                    <a:gd name="connsiteY1" fmla="*/ 244594 h 1886971"/>
                    <a:gd name="connsiteX2" fmla="*/ 4667250 w 7211695"/>
                    <a:gd name="connsiteY2" fmla="*/ 1559044 h 1886971"/>
                    <a:gd name="connsiteX3" fmla="*/ 7211695 w 7211695"/>
                    <a:gd name="connsiteY3" fmla="*/ 1886069 h 1886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1695" h="1886971">
                      <a:moveTo>
                        <a:pt x="0" y="3294"/>
                      </a:moveTo>
                      <a:cubicBezTo>
                        <a:pt x="795337" y="-5702"/>
                        <a:pt x="1590675" y="-14698"/>
                        <a:pt x="2368550" y="244594"/>
                      </a:cubicBezTo>
                      <a:cubicBezTo>
                        <a:pt x="3146425" y="503886"/>
                        <a:pt x="3872442" y="1287052"/>
                        <a:pt x="4667250" y="1559044"/>
                      </a:cubicBezTo>
                      <a:cubicBezTo>
                        <a:pt x="5462058" y="1831036"/>
                        <a:pt x="6429269" y="1895700"/>
                        <a:pt x="7211695" y="1886069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BD0B726-9630-169C-E17A-BF243641FB92}"/>
                    </a:ext>
                  </a:extLst>
                </p:cNvPr>
                <p:cNvSpPr/>
                <p:nvPr/>
              </p:nvSpPr>
              <p:spPr>
                <a:xfrm>
                  <a:off x="2532981" y="1755738"/>
                  <a:ext cx="7361335" cy="488561"/>
                </a:xfrm>
                <a:custGeom>
                  <a:avLst/>
                  <a:gdLst>
                    <a:gd name="connsiteX0" fmla="*/ 0 w 7949681"/>
                    <a:gd name="connsiteY0" fmla="*/ 951722 h 1007848"/>
                    <a:gd name="connsiteX1" fmla="*/ 1912775 w 7949681"/>
                    <a:gd name="connsiteY1" fmla="*/ 167951 h 1007848"/>
                    <a:gd name="connsiteX2" fmla="*/ 4450702 w 7949681"/>
                    <a:gd name="connsiteY2" fmla="*/ 1007706 h 1007848"/>
                    <a:gd name="connsiteX3" fmla="*/ 6615404 w 7949681"/>
                    <a:gd name="connsiteY3" fmla="*/ 233265 h 1007848"/>
                    <a:gd name="connsiteX4" fmla="*/ 7949681 w 7949681"/>
                    <a:gd name="connsiteY4" fmla="*/ 0 h 1007848"/>
                    <a:gd name="connsiteX0" fmla="*/ 0 w 6615404"/>
                    <a:gd name="connsiteY0" fmla="*/ 783933 h 840059"/>
                    <a:gd name="connsiteX1" fmla="*/ 1912775 w 6615404"/>
                    <a:gd name="connsiteY1" fmla="*/ 162 h 840059"/>
                    <a:gd name="connsiteX2" fmla="*/ 4450702 w 6615404"/>
                    <a:gd name="connsiteY2" fmla="*/ 839917 h 840059"/>
                    <a:gd name="connsiteX3" fmla="*/ 6615404 w 6615404"/>
                    <a:gd name="connsiteY3" fmla="*/ 65476 h 840059"/>
                    <a:gd name="connsiteX0" fmla="*/ 0 w 6615404"/>
                    <a:gd name="connsiteY0" fmla="*/ 799754 h 855880"/>
                    <a:gd name="connsiteX1" fmla="*/ 1912775 w 6615404"/>
                    <a:gd name="connsiteY1" fmla="*/ 15983 h 855880"/>
                    <a:gd name="connsiteX2" fmla="*/ 4450702 w 6615404"/>
                    <a:gd name="connsiteY2" fmla="*/ 855738 h 855880"/>
                    <a:gd name="connsiteX3" fmla="*/ 6615404 w 6615404"/>
                    <a:gd name="connsiteY3" fmla="*/ 81297 h 855880"/>
                    <a:gd name="connsiteX0" fmla="*/ 0 w 6615404"/>
                    <a:gd name="connsiteY0" fmla="*/ 799754 h 913292"/>
                    <a:gd name="connsiteX1" fmla="*/ 1912775 w 6615404"/>
                    <a:gd name="connsiteY1" fmla="*/ 15983 h 913292"/>
                    <a:gd name="connsiteX2" fmla="*/ 4450702 w 6615404"/>
                    <a:gd name="connsiteY2" fmla="*/ 855738 h 913292"/>
                    <a:gd name="connsiteX3" fmla="*/ 6615404 w 6615404"/>
                    <a:gd name="connsiteY3" fmla="*/ 81297 h 913292"/>
                    <a:gd name="connsiteX0" fmla="*/ 0 w 7072604"/>
                    <a:gd name="connsiteY0" fmla="*/ 799754 h 865540"/>
                    <a:gd name="connsiteX1" fmla="*/ 1912775 w 7072604"/>
                    <a:gd name="connsiteY1" fmla="*/ 15983 h 865540"/>
                    <a:gd name="connsiteX2" fmla="*/ 4450702 w 7072604"/>
                    <a:gd name="connsiteY2" fmla="*/ 855738 h 865540"/>
                    <a:gd name="connsiteX3" fmla="*/ 7072604 w 7072604"/>
                    <a:gd name="connsiteY3" fmla="*/ 435861 h 865540"/>
                    <a:gd name="connsiteX0" fmla="*/ 0 w 7072604"/>
                    <a:gd name="connsiteY0" fmla="*/ 799754 h 869733"/>
                    <a:gd name="connsiteX1" fmla="*/ 1912775 w 7072604"/>
                    <a:gd name="connsiteY1" fmla="*/ 15983 h 869733"/>
                    <a:gd name="connsiteX2" fmla="*/ 4450702 w 7072604"/>
                    <a:gd name="connsiteY2" fmla="*/ 855738 h 869733"/>
                    <a:gd name="connsiteX3" fmla="*/ 7072604 w 7072604"/>
                    <a:gd name="connsiteY3" fmla="*/ 435861 h 869733"/>
                    <a:gd name="connsiteX0" fmla="*/ 0 w 7072604"/>
                    <a:gd name="connsiteY0" fmla="*/ 799754 h 909752"/>
                    <a:gd name="connsiteX1" fmla="*/ 1912775 w 7072604"/>
                    <a:gd name="connsiteY1" fmla="*/ 15983 h 909752"/>
                    <a:gd name="connsiteX2" fmla="*/ 4450702 w 7072604"/>
                    <a:gd name="connsiteY2" fmla="*/ 855738 h 909752"/>
                    <a:gd name="connsiteX3" fmla="*/ 7072604 w 7072604"/>
                    <a:gd name="connsiteY3" fmla="*/ 435861 h 909752"/>
                    <a:gd name="connsiteX0" fmla="*/ 0 w 7361853"/>
                    <a:gd name="connsiteY0" fmla="*/ 799754 h 969459"/>
                    <a:gd name="connsiteX1" fmla="*/ 1912775 w 7361853"/>
                    <a:gd name="connsiteY1" fmla="*/ 15983 h 969459"/>
                    <a:gd name="connsiteX2" fmla="*/ 4450702 w 7361853"/>
                    <a:gd name="connsiteY2" fmla="*/ 855738 h 969459"/>
                    <a:gd name="connsiteX3" fmla="*/ 7361853 w 7361853"/>
                    <a:gd name="connsiteY3" fmla="*/ 771763 h 969459"/>
                    <a:gd name="connsiteX0" fmla="*/ 0 w 7361853"/>
                    <a:gd name="connsiteY0" fmla="*/ 799754 h 889173"/>
                    <a:gd name="connsiteX1" fmla="*/ 1912775 w 7361853"/>
                    <a:gd name="connsiteY1" fmla="*/ 15983 h 889173"/>
                    <a:gd name="connsiteX2" fmla="*/ 4450702 w 7361853"/>
                    <a:gd name="connsiteY2" fmla="*/ 855738 h 889173"/>
                    <a:gd name="connsiteX3" fmla="*/ 7361853 w 7361853"/>
                    <a:gd name="connsiteY3" fmla="*/ 771763 h 889173"/>
                    <a:gd name="connsiteX0" fmla="*/ 0 w 7343192"/>
                    <a:gd name="connsiteY0" fmla="*/ 799754 h 875460"/>
                    <a:gd name="connsiteX1" fmla="*/ 1912775 w 7343192"/>
                    <a:gd name="connsiteY1" fmla="*/ 15983 h 875460"/>
                    <a:gd name="connsiteX2" fmla="*/ 4450702 w 7343192"/>
                    <a:gd name="connsiteY2" fmla="*/ 855738 h 875460"/>
                    <a:gd name="connsiteX3" fmla="*/ 7343192 w 7343192"/>
                    <a:gd name="connsiteY3" fmla="*/ 659796 h 875460"/>
                    <a:gd name="connsiteX0" fmla="*/ 0 w 7343192"/>
                    <a:gd name="connsiteY0" fmla="*/ 783782 h 788934"/>
                    <a:gd name="connsiteX1" fmla="*/ 1912775 w 7343192"/>
                    <a:gd name="connsiteY1" fmla="*/ 11 h 788934"/>
                    <a:gd name="connsiteX2" fmla="*/ 4758612 w 7343192"/>
                    <a:gd name="connsiteY2" fmla="*/ 765121 h 788934"/>
                    <a:gd name="connsiteX3" fmla="*/ 7343192 w 7343192"/>
                    <a:gd name="connsiteY3" fmla="*/ 643824 h 788934"/>
                    <a:gd name="connsiteX0" fmla="*/ 0 w 7343192"/>
                    <a:gd name="connsiteY0" fmla="*/ 877086 h 887565"/>
                    <a:gd name="connsiteX1" fmla="*/ 2332653 w 7343192"/>
                    <a:gd name="connsiteY1" fmla="*/ 9 h 887565"/>
                    <a:gd name="connsiteX2" fmla="*/ 4758612 w 7343192"/>
                    <a:gd name="connsiteY2" fmla="*/ 858425 h 887565"/>
                    <a:gd name="connsiteX3" fmla="*/ 7343192 w 7343192"/>
                    <a:gd name="connsiteY3" fmla="*/ 737128 h 887565"/>
                    <a:gd name="connsiteX0" fmla="*/ 0 w 7081935"/>
                    <a:gd name="connsiteY0" fmla="*/ 683060 h 889482"/>
                    <a:gd name="connsiteX1" fmla="*/ 2071396 w 7081935"/>
                    <a:gd name="connsiteY1" fmla="*/ 1926 h 889482"/>
                    <a:gd name="connsiteX2" fmla="*/ 4497355 w 7081935"/>
                    <a:gd name="connsiteY2" fmla="*/ 860342 h 889482"/>
                    <a:gd name="connsiteX3" fmla="*/ 7081935 w 7081935"/>
                    <a:gd name="connsiteY3" fmla="*/ 739045 h 889482"/>
                    <a:gd name="connsiteX0" fmla="*/ 0 w 7081935"/>
                    <a:gd name="connsiteY0" fmla="*/ 323585 h 530007"/>
                    <a:gd name="connsiteX1" fmla="*/ 1741196 w 7081935"/>
                    <a:gd name="connsiteY1" fmla="*/ 23451 h 530007"/>
                    <a:gd name="connsiteX2" fmla="*/ 4497355 w 7081935"/>
                    <a:gd name="connsiteY2" fmla="*/ 500867 h 530007"/>
                    <a:gd name="connsiteX3" fmla="*/ 7081935 w 7081935"/>
                    <a:gd name="connsiteY3" fmla="*/ 379570 h 530007"/>
                    <a:gd name="connsiteX0" fmla="*/ 0 w 7393085"/>
                    <a:gd name="connsiteY0" fmla="*/ 416091 h 508213"/>
                    <a:gd name="connsiteX1" fmla="*/ 2052346 w 7393085"/>
                    <a:gd name="connsiteY1" fmla="*/ 1657 h 508213"/>
                    <a:gd name="connsiteX2" fmla="*/ 4808505 w 7393085"/>
                    <a:gd name="connsiteY2" fmla="*/ 479073 h 508213"/>
                    <a:gd name="connsiteX3" fmla="*/ 7393085 w 7393085"/>
                    <a:gd name="connsiteY3" fmla="*/ 357776 h 508213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80850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58948"/>
                    <a:gd name="connsiteX1" fmla="*/ 2052346 w 7361335"/>
                    <a:gd name="connsiteY1" fmla="*/ 1657 h 558948"/>
                    <a:gd name="connsiteX2" fmla="*/ 4992655 w 7361335"/>
                    <a:gd name="connsiteY2" fmla="*/ 479073 h 558948"/>
                    <a:gd name="connsiteX3" fmla="*/ 7361335 w 7361335"/>
                    <a:gd name="connsiteY3" fmla="*/ 116476 h 558948"/>
                    <a:gd name="connsiteX0" fmla="*/ 0 w 7361335"/>
                    <a:gd name="connsiteY0" fmla="*/ 416091 h 522234"/>
                    <a:gd name="connsiteX1" fmla="*/ 2052346 w 7361335"/>
                    <a:gd name="connsiteY1" fmla="*/ 1657 h 522234"/>
                    <a:gd name="connsiteX2" fmla="*/ 4992655 w 7361335"/>
                    <a:gd name="connsiteY2" fmla="*/ 479073 h 522234"/>
                    <a:gd name="connsiteX3" fmla="*/ 7361335 w 7361335"/>
                    <a:gd name="connsiteY3" fmla="*/ 116476 h 522234"/>
                    <a:gd name="connsiteX0" fmla="*/ 0 w 7361335"/>
                    <a:gd name="connsiteY0" fmla="*/ 416091 h 501861"/>
                    <a:gd name="connsiteX1" fmla="*/ 2052346 w 7361335"/>
                    <a:gd name="connsiteY1" fmla="*/ 1657 h 501861"/>
                    <a:gd name="connsiteX2" fmla="*/ 4992655 w 7361335"/>
                    <a:gd name="connsiteY2" fmla="*/ 479073 h 501861"/>
                    <a:gd name="connsiteX3" fmla="*/ 7361335 w 7361335"/>
                    <a:gd name="connsiteY3" fmla="*/ 116476 h 501861"/>
                    <a:gd name="connsiteX0" fmla="*/ 0 w 7361335"/>
                    <a:gd name="connsiteY0" fmla="*/ 416091 h 488561"/>
                    <a:gd name="connsiteX1" fmla="*/ 2052346 w 7361335"/>
                    <a:gd name="connsiteY1" fmla="*/ 1657 h 488561"/>
                    <a:gd name="connsiteX2" fmla="*/ 4992655 w 7361335"/>
                    <a:gd name="connsiteY2" fmla="*/ 479073 h 488561"/>
                    <a:gd name="connsiteX3" fmla="*/ 7361335 w 7361335"/>
                    <a:gd name="connsiteY3" fmla="*/ 116476 h 488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61335" h="488561">
                      <a:moveTo>
                        <a:pt x="0" y="416091"/>
                      </a:moveTo>
                      <a:cubicBezTo>
                        <a:pt x="585495" y="19540"/>
                        <a:pt x="1220237" y="-8840"/>
                        <a:pt x="2052346" y="1657"/>
                      </a:cubicBezTo>
                      <a:cubicBezTo>
                        <a:pt x="2884455" y="12154"/>
                        <a:pt x="3859115" y="394320"/>
                        <a:pt x="4992655" y="479073"/>
                      </a:cubicBezTo>
                      <a:cubicBezTo>
                        <a:pt x="6126195" y="563826"/>
                        <a:pt x="6712858" y="51162"/>
                        <a:pt x="7361335" y="11647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07DC84F-F51B-5A81-B6F9-25AB4401B2A5}"/>
                    </a:ext>
                  </a:extLst>
                </p:cNvPr>
                <p:cNvSpPr/>
                <p:nvPr/>
              </p:nvSpPr>
              <p:spPr>
                <a:xfrm>
                  <a:off x="2685381" y="1951758"/>
                  <a:ext cx="7247035" cy="510126"/>
                </a:xfrm>
                <a:custGeom>
                  <a:avLst/>
                  <a:gdLst>
                    <a:gd name="connsiteX0" fmla="*/ 0 w 7949681"/>
                    <a:gd name="connsiteY0" fmla="*/ 951722 h 1007848"/>
                    <a:gd name="connsiteX1" fmla="*/ 1912775 w 7949681"/>
                    <a:gd name="connsiteY1" fmla="*/ 167951 h 1007848"/>
                    <a:gd name="connsiteX2" fmla="*/ 4450702 w 7949681"/>
                    <a:gd name="connsiteY2" fmla="*/ 1007706 h 1007848"/>
                    <a:gd name="connsiteX3" fmla="*/ 6615404 w 7949681"/>
                    <a:gd name="connsiteY3" fmla="*/ 233265 h 1007848"/>
                    <a:gd name="connsiteX4" fmla="*/ 7949681 w 7949681"/>
                    <a:gd name="connsiteY4" fmla="*/ 0 h 1007848"/>
                    <a:gd name="connsiteX0" fmla="*/ 0 w 6615404"/>
                    <a:gd name="connsiteY0" fmla="*/ 783933 h 840059"/>
                    <a:gd name="connsiteX1" fmla="*/ 1912775 w 6615404"/>
                    <a:gd name="connsiteY1" fmla="*/ 162 h 840059"/>
                    <a:gd name="connsiteX2" fmla="*/ 4450702 w 6615404"/>
                    <a:gd name="connsiteY2" fmla="*/ 839917 h 840059"/>
                    <a:gd name="connsiteX3" fmla="*/ 6615404 w 6615404"/>
                    <a:gd name="connsiteY3" fmla="*/ 65476 h 840059"/>
                    <a:gd name="connsiteX0" fmla="*/ 0 w 6615404"/>
                    <a:gd name="connsiteY0" fmla="*/ 799754 h 855880"/>
                    <a:gd name="connsiteX1" fmla="*/ 1912775 w 6615404"/>
                    <a:gd name="connsiteY1" fmla="*/ 15983 h 855880"/>
                    <a:gd name="connsiteX2" fmla="*/ 4450702 w 6615404"/>
                    <a:gd name="connsiteY2" fmla="*/ 855738 h 855880"/>
                    <a:gd name="connsiteX3" fmla="*/ 6615404 w 6615404"/>
                    <a:gd name="connsiteY3" fmla="*/ 81297 h 855880"/>
                    <a:gd name="connsiteX0" fmla="*/ 0 w 6615404"/>
                    <a:gd name="connsiteY0" fmla="*/ 799754 h 913292"/>
                    <a:gd name="connsiteX1" fmla="*/ 1912775 w 6615404"/>
                    <a:gd name="connsiteY1" fmla="*/ 15983 h 913292"/>
                    <a:gd name="connsiteX2" fmla="*/ 4450702 w 6615404"/>
                    <a:gd name="connsiteY2" fmla="*/ 855738 h 913292"/>
                    <a:gd name="connsiteX3" fmla="*/ 6615404 w 6615404"/>
                    <a:gd name="connsiteY3" fmla="*/ 81297 h 913292"/>
                    <a:gd name="connsiteX0" fmla="*/ 0 w 7072604"/>
                    <a:gd name="connsiteY0" fmla="*/ 799754 h 865540"/>
                    <a:gd name="connsiteX1" fmla="*/ 1912775 w 7072604"/>
                    <a:gd name="connsiteY1" fmla="*/ 15983 h 865540"/>
                    <a:gd name="connsiteX2" fmla="*/ 4450702 w 7072604"/>
                    <a:gd name="connsiteY2" fmla="*/ 855738 h 865540"/>
                    <a:gd name="connsiteX3" fmla="*/ 7072604 w 7072604"/>
                    <a:gd name="connsiteY3" fmla="*/ 435861 h 865540"/>
                    <a:gd name="connsiteX0" fmla="*/ 0 w 7072604"/>
                    <a:gd name="connsiteY0" fmla="*/ 799754 h 869733"/>
                    <a:gd name="connsiteX1" fmla="*/ 1912775 w 7072604"/>
                    <a:gd name="connsiteY1" fmla="*/ 15983 h 869733"/>
                    <a:gd name="connsiteX2" fmla="*/ 4450702 w 7072604"/>
                    <a:gd name="connsiteY2" fmla="*/ 855738 h 869733"/>
                    <a:gd name="connsiteX3" fmla="*/ 7072604 w 7072604"/>
                    <a:gd name="connsiteY3" fmla="*/ 435861 h 869733"/>
                    <a:gd name="connsiteX0" fmla="*/ 0 w 7072604"/>
                    <a:gd name="connsiteY0" fmla="*/ 799754 h 909752"/>
                    <a:gd name="connsiteX1" fmla="*/ 1912775 w 7072604"/>
                    <a:gd name="connsiteY1" fmla="*/ 15983 h 909752"/>
                    <a:gd name="connsiteX2" fmla="*/ 4450702 w 7072604"/>
                    <a:gd name="connsiteY2" fmla="*/ 855738 h 909752"/>
                    <a:gd name="connsiteX3" fmla="*/ 7072604 w 7072604"/>
                    <a:gd name="connsiteY3" fmla="*/ 435861 h 909752"/>
                    <a:gd name="connsiteX0" fmla="*/ 0 w 7361853"/>
                    <a:gd name="connsiteY0" fmla="*/ 799754 h 969459"/>
                    <a:gd name="connsiteX1" fmla="*/ 1912775 w 7361853"/>
                    <a:gd name="connsiteY1" fmla="*/ 15983 h 969459"/>
                    <a:gd name="connsiteX2" fmla="*/ 4450702 w 7361853"/>
                    <a:gd name="connsiteY2" fmla="*/ 855738 h 969459"/>
                    <a:gd name="connsiteX3" fmla="*/ 7361853 w 7361853"/>
                    <a:gd name="connsiteY3" fmla="*/ 771763 h 969459"/>
                    <a:gd name="connsiteX0" fmla="*/ 0 w 7361853"/>
                    <a:gd name="connsiteY0" fmla="*/ 799754 h 889173"/>
                    <a:gd name="connsiteX1" fmla="*/ 1912775 w 7361853"/>
                    <a:gd name="connsiteY1" fmla="*/ 15983 h 889173"/>
                    <a:gd name="connsiteX2" fmla="*/ 4450702 w 7361853"/>
                    <a:gd name="connsiteY2" fmla="*/ 855738 h 889173"/>
                    <a:gd name="connsiteX3" fmla="*/ 7361853 w 7361853"/>
                    <a:gd name="connsiteY3" fmla="*/ 771763 h 889173"/>
                    <a:gd name="connsiteX0" fmla="*/ 0 w 7343192"/>
                    <a:gd name="connsiteY0" fmla="*/ 799754 h 875460"/>
                    <a:gd name="connsiteX1" fmla="*/ 1912775 w 7343192"/>
                    <a:gd name="connsiteY1" fmla="*/ 15983 h 875460"/>
                    <a:gd name="connsiteX2" fmla="*/ 4450702 w 7343192"/>
                    <a:gd name="connsiteY2" fmla="*/ 855738 h 875460"/>
                    <a:gd name="connsiteX3" fmla="*/ 7343192 w 7343192"/>
                    <a:gd name="connsiteY3" fmla="*/ 659796 h 875460"/>
                    <a:gd name="connsiteX0" fmla="*/ 0 w 7343192"/>
                    <a:gd name="connsiteY0" fmla="*/ 783782 h 788934"/>
                    <a:gd name="connsiteX1" fmla="*/ 1912775 w 7343192"/>
                    <a:gd name="connsiteY1" fmla="*/ 11 h 788934"/>
                    <a:gd name="connsiteX2" fmla="*/ 4758612 w 7343192"/>
                    <a:gd name="connsiteY2" fmla="*/ 765121 h 788934"/>
                    <a:gd name="connsiteX3" fmla="*/ 7343192 w 7343192"/>
                    <a:gd name="connsiteY3" fmla="*/ 643824 h 788934"/>
                    <a:gd name="connsiteX0" fmla="*/ 0 w 7343192"/>
                    <a:gd name="connsiteY0" fmla="*/ 877086 h 887565"/>
                    <a:gd name="connsiteX1" fmla="*/ 2332653 w 7343192"/>
                    <a:gd name="connsiteY1" fmla="*/ 9 h 887565"/>
                    <a:gd name="connsiteX2" fmla="*/ 4758612 w 7343192"/>
                    <a:gd name="connsiteY2" fmla="*/ 858425 h 887565"/>
                    <a:gd name="connsiteX3" fmla="*/ 7343192 w 7343192"/>
                    <a:gd name="connsiteY3" fmla="*/ 737128 h 887565"/>
                    <a:gd name="connsiteX0" fmla="*/ 0 w 7081935"/>
                    <a:gd name="connsiteY0" fmla="*/ 683060 h 889482"/>
                    <a:gd name="connsiteX1" fmla="*/ 2071396 w 7081935"/>
                    <a:gd name="connsiteY1" fmla="*/ 1926 h 889482"/>
                    <a:gd name="connsiteX2" fmla="*/ 4497355 w 7081935"/>
                    <a:gd name="connsiteY2" fmla="*/ 860342 h 889482"/>
                    <a:gd name="connsiteX3" fmla="*/ 7081935 w 7081935"/>
                    <a:gd name="connsiteY3" fmla="*/ 739045 h 889482"/>
                    <a:gd name="connsiteX0" fmla="*/ 0 w 7081935"/>
                    <a:gd name="connsiteY0" fmla="*/ 323585 h 530007"/>
                    <a:gd name="connsiteX1" fmla="*/ 1741196 w 7081935"/>
                    <a:gd name="connsiteY1" fmla="*/ 23451 h 530007"/>
                    <a:gd name="connsiteX2" fmla="*/ 4497355 w 7081935"/>
                    <a:gd name="connsiteY2" fmla="*/ 500867 h 530007"/>
                    <a:gd name="connsiteX3" fmla="*/ 7081935 w 7081935"/>
                    <a:gd name="connsiteY3" fmla="*/ 379570 h 530007"/>
                    <a:gd name="connsiteX0" fmla="*/ 0 w 7393085"/>
                    <a:gd name="connsiteY0" fmla="*/ 416091 h 508213"/>
                    <a:gd name="connsiteX1" fmla="*/ 2052346 w 7393085"/>
                    <a:gd name="connsiteY1" fmla="*/ 1657 h 508213"/>
                    <a:gd name="connsiteX2" fmla="*/ 4808505 w 7393085"/>
                    <a:gd name="connsiteY2" fmla="*/ 479073 h 508213"/>
                    <a:gd name="connsiteX3" fmla="*/ 7393085 w 7393085"/>
                    <a:gd name="connsiteY3" fmla="*/ 357776 h 508213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80850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58948"/>
                    <a:gd name="connsiteX1" fmla="*/ 2052346 w 7361335"/>
                    <a:gd name="connsiteY1" fmla="*/ 1657 h 558948"/>
                    <a:gd name="connsiteX2" fmla="*/ 4992655 w 7361335"/>
                    <a:gd name="connsiteY2" fmla="*/ 479073 h 558948"/>
                    <a:gd name="connsiteX3" fmla="*/ 7361335 w 7361335"/>
                    <a:gd name="connsiteY3" fmla="*/ 116476 h 558948"/>
                    <a:gd name="connsiteX0" fmla="*/ 0 w 7361335"/>
                    <a:gd name="connsiteY0" fmla="*/ 416091 h 522234"/>
                    <a:gd name="connsiteX1" fmla="*/ 2052346 w 7361335"/>
                    <a:gd name="connsiteY1" fmla="*/ 1657 h 522234"/>
                    <a:gd name="connsiteX2" fmla="*/ 4992655 w 7361335"/>
                    <a:gd name="connsiteY2" fmla="*/ 479073 h 522234"/>
                    <a:gd name="connsiteX3" fmla="*/ 7361335 w 7361335"/>
                    <a:gd name="connsiteY3" fmla="*/ 116476 h 522234"/>
                    <a:gd name="connsiteX0" fmla="*/ 0 w 7361335"/>
                    <a:gd name="connsiteY0" fmla="*/ 416091 h 501861"/>
                    <a:gd name="connsiteX1" fmla="*/ 2052346 w 7361335"/>
                    <a:gd name="connsiteY1" fmla="*/ 1657 h 501861"/>
                    <a:gd name="connsiteX2" fmla="*/ 4992655 w 7361335"/>
                    <a:gd name="connsiteY2" fmla="*/ 479073 h 501861"/>
                    <a:gd name="connsiteX3" fmla="*/ 7361335 w 7361335"/>
                    <a:gd name="connsiteY3" fmla="*/ 116476 h 501861"/>
                    <a:gd name="connsiteX0" fmla="*/ 0 w 7361335"/>
                    <a:gd name="connsiteY0" fmla="*/ 416091 h 488561"/>
                    <a:gd name="connsiteX1" fmla="*/ 2052346 w 7361335"/>
                    <a:gd name="connsiteY1" fmla="*/ 1657 h 488561"/>
                    <a:gd name="connsiteX2" fmla="*/ 4992655 w 7361335"/>
                    <a:gd name="connsiteY2" fmla="*/ 479073 h 488561"/>
                    <a:gd name="connsiteX3" fmla="*/ 7361335 w 7361335"/>
                    <a:gd name="connsiteY3" fmla="*/ 116476 h 488561"/>
                    <a:gd name="connsiteX0" fmla="*/ 0 w 7361335"/>
                    <a:gd name="connsiteY0" fmla="*/ 417442 h 521158"/>
                    <a:gd name="connsiteX1" fmla="*/ 2052346 w 7361335"/>
                    <a:gd name="connsiteY1" fmla="*/ 3008 h 521158"/>
                    <a:gd name="connsiteX2" fmla="*/ 4637055 w 7361335"/>
                    <a:gd name="connsiteY2" fmla="*/ 512174 h 521158"/>
                    <a:gd name="connsiteX3" fmla="*/ 7361335 w 7361335"/>
                    <a:gd name="connsiteY3" fmla="*/ 117827 h 521158"/>
                    <a:gd name="connsiteX0" fmla="*/ 0 w 7247035"/>
                    <a:gd name="connsiteY0" fmla="*/ 417442 h 512500"/>
                    <a:gd name="connsiteX1" fmla="*/ 2052346 w 7247035"/>
                    <a:gd name="connsiteY1" fmla="*/ 3008 h 512500"/>
                    <a:gd name="connsiteX2" fmla="*/ 4637055 w 7247035"/>
                    <a:gd name="connsiteY2" fmla="*/ 512174 h 512500"/>
                    <a:gd name="connsiteX3" fmla="*/ 7247035 w 7247035"/>
                    <a:gd name="connsiteY3" fmla="*/ 92427 h 512500"/>
                    <a:gd name="connsiteX0" fmla="*/ 0 w 7247035"/>
                    <a:gd name="connsiteY0" fmla="*/ 459518 h 510126"/>
                    <a:gd name="connsiteX1" fmla="*/ 2052346 w 7247035"/>
                    <a:gd name="connsiteY1" fmla="*/ 634 h 510126"/>
                    <a:gd name="connsiteX2" fmla="*/ 4637055 w 7247035"/>
                    <a:gd name="connsiteY2" fmla="*/ 509800 h 510126"/>
                    <a:gd name="connsiteX3" fmla="*/ 7247035 w 7247035"/>
                    <a:gd name="connsiteY3" fmla="*/ 90053 h 510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47035" h="510126">
                      <a:moveTo>
                        <a:pt x="0" y="459518"/>
                      </a:moveTo>
                      <a:cubicBezTo>
                        <a:pt x="585495" y="62967"/>
                        <a:pt x="1279504" y="-7746"/>
                        <a:pt x="2052346" y="634"/>
                      </a:cubicBezTo>
                      <a:cubicBezTo>
                        <a:pt x="2825188" y="9014"/>
                        <a:pt x="3771274" y="494897"/>
                        <a:pt x="4637055" y="509800"/>
                      </a:cubicBezTo>
                      <a:cubicBezTo>
                        <a:pt x="5502836" y="524703"/>
                        <a:pt x="6598558" y="24739"/>
                        <a:pt x="7247035" y="90053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6F880F9-DDB2-FA5E-6D68-30C775D4E290}"/>
                    </a:ext>
                  </a:extLst>
                </p:cNvPr>
                <p:cNvSpPr/>
                <p:nvPr/>
              </p:nvSpPr>
              <p:spPr>
                <a:xfrm>
                  <a:off x="2786981" y="1512108"/>
                  <a:ext cx="7247035" cy="463552"/>
                </a:xfrm>
                <a:custGeom>
                  <a:avLst/>
                  <a:gdLst>
                    <a:gd name="connsiteX0" fmla="*/ 0 w 7949681"/>
                    <a:gd name="connsiteY0" fmla="*/ 951722 h 1007848"/>
                    <a:gd name="connsiteX1" fmla="*/ 1912775 w 7949681"/>
                    <a:gd name="connsiteY1" fmla="*/ 167951 h 1007848"/>
                    <a:gd name="connsiteX2" fmla="*/ 4450702 w 7949681"/>
                    <a:gd name="connsiteY2" fmla="*/ 1007706 h 1007848"/>
                    <a:gd name="connsiteX3" fmla="*/ 6615404 w 7949681"/>
                    <a:gd name="connsiteY3" fmla="*/ 233265 h 1007848"/>
                    <a:gd name="connsiteX4" fmla="*/ 7949681 w 7949681"/>
                    <a:gd name="connsiteY4" fmla="*/ 0 h 1007848"/>
                    <a:gd name="connsiteX0" fmla="*/ 0 w 6615404"/>
                    <a:gd name="connsiteY0" fmla="*/ 783933 h 840059"/>
                    <a:gd name="connsiteX1" fmla="*/ 1912775 w 6615404"/>
                    <a:gd name="connsiteY1" fmla="*/ 162 h 840059"/>
                    <a:gd name="connsiteX2" fmla="*/ 4450702 w 6615404"/>
                    <a:gd name="connsiteY2" fmla="*/ 839917 h 840059"/>
                    <a:gd name="connsiteX3" fmla="*/ 6615404 w 6615404"/>
                    <a:gd name="connsiteY3" fmla="*/ 65476 h 840059"/>
                    <a:gd name="connsiteX0" fmla="*/ 0 w 6615404"/>
                    <a:gd name="connsiteY0" fmla="*/ 799754 h 855880"/>
                    <a:gd name="connsiteX1" fmla="*/ 1912775 w 6615404"/>
                    <a:gd name="connsiteY1" fmla="*/ 15983 h 855880"/>
                    <a:gd name="connsiteX2" fmla="*/ 4450702 w 6615404"/>
                    <a:gd name="connsiteY2" fmla="*/ 855738 h 855880"/>
                    <a:gd name="connsiteX3" fmla="*/ 6615404 w 6615404"/>
                    <a:gd name="connsiteY3" fmla="*/ 81297 h 855880"/>
                    <a:gd name="connsiteX0" fmla="*/ 0 w 6615404"/>
                    <a:gd name="connsiteY0" fmla="*/ 799754 h 913292"/>
                    <a:gd name="connsiteX1" fmla="*/ 1912775 w 6615404"/>
                    <a:gd name="connsiteY1" fmla="*/ 15983 h 913292"/>
                    <a:gd name="connsiteX2" fmla="*/ 4450702 w 6615404"/>
                    <a:gd name="connsiteY2" fmla="*/ 855738 h 913292"/>
                    <a:gd name="connsiteX3" fmla="*/ 6615404 w 6615404"/>
                    <a:gd name="connsiteY3" fmla="*/ 81297 h 913292"/>
                    <a:gd name="connsiteX0" fmla="*/ 0 w 7072604"/>
                    <a:gd name="connsiteY0" fmla="*/ 799754 h 865540"/>
                    <a:gd name="connsiteX1" fmla="*/ 1912775 w 7072604"/>
                    <a:gd name="connsiteY1" fmla="*/ 15983 h 865540"/>
                    <a:gd name="connsiteX2" fmla="*/ 4450702 w 7072604"/>
                    <a:gd name="connsiteY2" fmla="*/ 855738 h 865540"/>
                    <a:gd name="connsiteX3" fmla="*/ 7072604 w 7072604"/>
                    <a:gd name="connsiteY3" fmla="*/ 435861 h 865540"/>
                    <a:gd name="connsiteX0" fmla="*/ 0 w 7072604"/>
                    <a:gd name="connsiteY0" fmla="*/ 799754 h 869733"/>
                    <a:gd name="connsiteX1" fmla="*/ 1912775 w 7072604"/>
                    <a:gd name="connsiteY1" fmla="*/ 15983 h 869733"/>
                    <a:gd name="connsiteX2" fmla="*/ 4450702 w 7072604"/>
                    <a:gd name="connsiteY2" fmla="*/ 855738 h 869733"/>
                    <a:gd name="connsiteX3" fmla="*/ 7072604 w 7072604"/>
                    <a:gd name="connsiteY3" fmla="*/ 435861 h 869733"/>
                    <a:gd name="connsiteX0" fmla="*/ 0 w 7072604"/>
                    <a:gd name="connsiteY0" fmla="*/ 799754 h 909752"/>
                    <a:gd name="connsiteX1" fmla="*/ 1912775 w 7072604"/>
                    <a:gd name="connsiteY1" fmla="*/ 15983 h 909752"/>
                    <a:gd name="connsiteX2" fmla="*/ 4450702 w 7072604"/>
                    <a:gd name="connsiteY2" fmla="*/ 855738 h 909752"/>
                    <a:gd name="connsiteX3" fmla="*/ 7072604 w 7072604"/>
                    <a:gd name="connsiteY3" fmla="*/ 435861 h 909752"/>
                    <a:gd name="connsiteX0" fmla="*/ 0 w 7361853"/>
                    <a:gd name="connsiteY0" fmla="*/ 799754 h 969459"/>
                    <a:gd name="connsiteX1" fmla="*/ 1912775 w 7361853"/>
                    <a:gd name="connsiteY1" fmla="*/ 15983 h 969459"/>
                    <a:gd name="connsiteX2" fmla="*/ 4450702 w 7361853"/>
                    <a:gd name="connsiteY2" fmla="*/ 855738 h 969459"/>
                    <a:gd name="connsiteX3" fmla="*/ 7361853 w 7361853"/>
                    <a:gd name="connsiteY3" fmla="*/ 771763 h 969459"/>
                    <a:gd name="connsiteX0" fmla="*/ 0 w 7361853"/>
                    <a:gd name="connsiteY0" fmla="*/ 799754 h 889173"/>
                    <a:gd name="connsiteX1" fmla="*/ 1912775 w 7361853"/>
                    <a:gd name="connsiteY1" fmla="*/ 15983 h 889173"/>
                    <a:gd name="connsiteX2" fmla="*/ 4450702 w 7361853"/>
                    <a:gd name="connsiteY2" fmla="*/ 855738 h 889173"/>
                    <a:gd name="connsiteX3" fmla="*/ 7361853 w 7361853"/>
                    <a:gd name="connsiteY3" fmla="*/ 771763 h 889173"/>
                    <a:gd name="connsiteX0" fmla="*/ 0 w 7343192"/>
                    <a:gd name="connsiteY0" fmla="*/ 799754 h 875460"/>
                    <a:gd name="connsiteX1" fmla="*/ 1912775 w 7343192"/>
                    <a:gd name="connsiteY1" fmla="*/ 15983 h 875460"/>
                    <a:gd name="connsiteX2" fmla="*/ 4450702 w 7343192"/>
                    <a:gd name="connsiteY2" fmla="*/ 855738 h 875460"/>
                    <a:gd name="connsiteX3" fmla="*/ 7343192 w 7343192"/>
                    <a:gd name="connsiteY3" fmla="*/ 659796 h 875460"/>
                    <a:gd name="connsiteX0" fmla="*/ 0 w 7343192"/>
                    <a:gd name="connsiteY0" fmla="*/ 783782 h 788934"/>
                    <a:gd name="connsiteX1" fmla="*/ 1912775 w 7343192"/>
                    <a:gd name="connsiteY1" fmla="*/ 11 h 788934"/>
                    <a:gd name="connsiteX2" fmla="*/ 4758612 w 7343192"/>
                    <a:gd name="connsiteY2" fmla="*/ 765121 h 788934"/>
                    <a:gd name="connsiteX3" fmla="*/ 7343192 w 7343192"/>
                    <a:gd name="connsiteY3" fmla="*/ 643824 h 788934"/>
                    <a:gd name="connsiteX0" fmla="*/ 0 w 7343192"/>
                    <a:gd name="connsiteY0" fmla="*/ 877086 h 887565"/>
                    <a:gd name="connsiteX1" fmla="*/ 2332653 w 7343192"/>
                    <a:gd name="connsiteY1" fmla="*/ 9 h 887565"/>
                    <a:gd name="connsiteX2" fmla="*/ 4758612 w 7343192"/>
                    <a:gd name="connsiteY2" fmla="*/ 858425 h 887565"/>
                    <a:gd name="connsiteX3" fmla="*/ 7343192 w 7343192"/>
                    <a:gd name="connsiteY3" fmla="*/ 737128 h 887565"/>
                    <a:gd name="connsiteX0" fmla="*/ 0 w 7081935"/>
                    <a:gd name="connsiteY0" fmla="*/ 683060 h 889482"/>
                    <a:gd name="connsiteX1" fmla="*/ 2071396 w 7081935"/>
                    <a:gd name="connsiteY1" fmla="*/ 1926 h 889482"/>
                    <a:gd name="connsiteX2" fmla="*/ 4497355 w 7081935"/>
                    <a:gd name="connsiteY2" fmla="*/ 860342 h 889482"/>
                    <a:gd name="connsiteX3" fmla="*/ 7081935 w 7081935"/>
                    <a:gd name="connsiteY3" fmla="*/ 739045 h 889482"/>
                    <a:gd name="connsiteX0" fmla="*/ 0 w 7081935"/>
                    <a:gd name="connsiteY0" fmla="*/ 323585 h 530007"/>
                    <a:gd name="connsiteX1" fmla="*/ 1741196 w 7081935"/>
                    <a:gd name="connsiteY1" fmla="*/ 23451 h 530007"/>
                    <a:gd name="connsiteX2" fmla="*/ 4497355 w 7081935"/>
                    <a:gd name="connsiteY2" fmla="*/ 500867 h 530007"/>
                    <a:gd name="connsiteX3" fmla="*/ 7081935 w 7081935"/>
                    <a:gd name="connsiteY3" fmla="*/ 379570 h 530007"/>
                    <a:gd name="connsiteX0" fmla="*/ 0 w 7393085"/>
                    <a:gd name="connsiteY0" fmla="*/ 416091 h 508213"/>
                    <a:gd name="connsiteX1" fmla="*/ 2052346 w 7393085"/>
                    <a:gd name="connsiteY1" fmla="*/ 1657 h 508213"/>
                    <a:gd name="connsiteX2" fmla="*/ 4808505 w 7393085"/>
                    <a:gd name="connsiteY2" fmla="*/ 479073 h 508213"/>
                    <a:gd name="connsiteX3" fmla="*/ 7393085 w 7393085"/>
                    <a:gd name="connsiteY3" fmla="*/ 357776 h 508213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80850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58948"/>
                    <a:gd name="connsiteX1" fmla="*/ 2052346 w 7361335"/>
                    <a:gd name="connsiteY1" fmla="*/ 1657 h 558948"/>
                    <a:gd name="connsiteX2" fmla="*/ 4992655 w 7361335"/>
                    <a:gd name="connsiteY2" fmla="*/ 479073 h 558948"/>
                    <a:gd name="connsiteX3" fmla="*/ 7361335 w 7361335"/>
                    <a:gd name="connsiteY3" fmla="*/ 116476 h 558948"/>
                    <a:gd name="connsiteX0" fmla="*/ 0 w 7361335"/>
                    <a:gd name="connsiteY0" fmla="*/ 416091 h 522234"/>
                    <a:gd name="connsiteX1" fmla="*/ 2052346 w 7361335"/>
                    <a:gd name="connsiteY1" fmla="*/ 1657 h 522234"/>
                    <a:gd name="connsiteX2" fmla="*/ 4992655 w 7361335"/>
                    <a:gd name="connsiteY2" fmla="*/ 479073 h 522234"/>
                    <a:gd name="connsiteX3" fmla="*/ 7361335 w 7361335"/>
                    <a:gd name="connsiteY3" fmla="*/ 116476 h 522234"/>
                    <a:gd name="connsiteX0" fmla="*/ 0 w 7361335"/>
                    <a:gd name="connsiteY0" fmla="*/ 416091 h 501861"/>
                    <a:gd name="connsiteX1" fmla="*/ 2052346 w 7361335"/>
                    <a:gd name="connsiteY1" fmla="*/ 1657 h 501861"/>
                    <a:gd name="connsiteX2" fmla="*/ 4992655 w 7361335"/>
                    <a:gd name="connsiteY2" fmla="*/ 479073 h 501861"/>
                    <a:gd name="connsiteX3" fmla="*/ 7361335 w 7361335"/>
                    <a:gd name="connsiteY3" fmla="*/ 116476 h 501861"/>
                    <a:gd name="connsiteX0" fmla="*/ 0 w 7361335"/>
                    <a:gd name="connsiteY0" fmla="*/ 416091 h 488561"/>
                    <a:gd name="connsiteX1" fmla="*/ 2052346 w 7361335"/>
                    <a:gd name="connsiteY1" fmla="*/ 1657 h 488561"/>
                    <a:gd name="connsiteX2" fmla="*/ 4992655 w 7361335"/>
                    <a:gd name="connsiteY2" fmla="*/ 479073 h 488561"/>
                    <a:gd name="connsiteX3" fmla="*/ 7361335 w 7361335"/>
                    <a:gd name="connsiteY3" fmla="*/ 116476 h 488561"/>
                    <a:gd name="connsiteX0" fmla="*/ 0 w 7361335"/>
                    <a:gd name="connsiteY0" fmla="*/ 351037 h 414114"/>
                    <a:gd name="connsiteX1" fmla="*/ 2071396 w 7361335"/>
                    <a:gd name="connsiteY1" fmla="*/ 6453 h 414114"/>
                    <a:gd name="connsiteX2" fmla="*/ 4992655 w 7361335"/>
                    <a:gd name="connsiteY2" fmla="*/ 414019 h 414114"/>
                    <a:gd name="connsiteX3" fmla="*/ 7361335 w 7361335"/>
                    <a:gd name="connsiteY3" fmla="*/ 51422 h 414114"/>
                    <a:gd name="connsiteX0" fmla="*/ 0 w 7361335"/>
                    <a:gd name="connsiteY0" fmla="*/ 298252 h 437529"/>
                    <a:gd name="connsiteX1" fmla="*/ 2071396 w 7361335"/>
                    <a:gd name="connsiteY1" fmla="*/ 29868 h 437529"/>
                    <a:gd name="connsiteX2" fmla="*/ 4992655 w 7361335"/>
                    <a:gd name="connsiteY2" fmla="*/ 437434 h 437529"/>
                    <a:gd name="connsiteX3" fmla="*/ 7361335 w 7361335"/>
                    <a:gd name="connsiteY3" fmla="*/ 74837 h 437529"/>
                    <a:gd name="connsiteX0" fmla="*/ 0 w 7361335"/>
                    <a:gd name="connsiteY0" fmla="*/ 275880 h 415157"/>
                    <a:gd name="connsiteX1" fmla="*/ 2071396 w 7361335"/>
                    <a:gd name="connsiteY1" fmla="*/ 7496 h 415157"/>
                    <a:gd name="connsiteX2" fmla="*/ 4992655 w 7361335"/>
                    <a:gd name="connsiteY2" fmla="*/ 415062 h 415157"/>
                    <a:gd name="connsiteX3" fmla="*/ 7361335 w 7361335"/>
                    <a:gd name="connsiteY3" fmla="*/ 52465 h 415157"/>
                    <a:gd name="connsiteX0" fmla="*/ 0 w 7361335"/>
                    <a:gd name="connsiteY0" fmla="*/ 278721 h 462439"/>
                    <a:gd name="connsiteX1" fmla="*/ 2071396 w 7361335"/>
                    <a:gd name="connsiteY1" fmla="*/ 10337 h 462439"/>
                    <a:gd name="connsiteX2" fmla="*/ 4973605 w 7361335"/>
                    <a:gd name="connsiteY2" fmla="*/ 462353 h 462439"/>
                    <a:gd name="connsiteX3" fmla="*/ 7361335 w 7361335"/>
                    <a:gd name="connsiteY3" fmla="*/ 55306 h 462439"/>
                    <a:gd name="connsiteX0" fmla="*/ 0 w 7247035"/>
                    <a:gd name="connsiteY0" fmla="*/ 278721 h 463552"/>
                    <a:gd name="connsiteX1" fmla="*/ 2071396 w 7247035"/>
                    <a:gd name="connsiteY1" fmla="*/ 10337 h 463552"/>
                    <a:gd name="connsiteX2" fmla="*/ 4973605 w 7247035"/>
                    <a:gd name="connsiteY2" fmla="*/ 462353 h 463552"/>
                    <a:gd name="connsiteX3" fmla="*/ 7247035 w 7247035"/>
                    <a:gd name="connsiteY3" fmla="*/ 163256 h 463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47035" h="463552">
                      <a:moveTo>
                        <a:pt x="0" y="278721"/>
                      </a:moveTo>
                      <a:cubicBezTo>
                        <a:pt x="661695" y="2820"/>
                        <a:pt x="1242462" y="-20268"/>
                        <a:pt x="2071396" y="10337"/>
                      </a:cubicBezTo>
                      <a:cubicBezTo>
                        <a:pt x="2900330" y="40942"/>
                        <a:pt x="4110999" y="436867"/>
                        <a:pt x="4973605" y="462353"/>
                      </a:cubicBezTo>
                      <a:cubicBezTo>
                        <a:pt x="5836211" y="487839"/>
                        <a:pt x="6598558" y="97942"/>
                        <a:pt x="7247035" y="16325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D2148092-AA61-93CD-A40C-56BF9A49DB22}"/>
                    </a:ext>
                  </a:extLst>
                </p:cNvPr>
                <p:cNvSpPr/>
                <p:nvPr/>
              </p:nvSpPr>
              <p:spPr>
                <a:xfrm>
                  <a:off x="2583781" y="2221937"/>
                  <a:ext cx="7386735" cy="478070"/>
                </a:xfrm>
                <a:custGeom>
                  <a:avLst/>
                  <a:gdLst>
                    <a:gd name="connsiteX0" fmla="*/ 0 w 7949681"/>
                    <a:gd name="connsiteY0" fmla="*/ 951722 h 1007848"/>
                    <a:gd name="connsiteX1" fmla="*/ 1912775 w 7949681"/>
                    <a:gd name="connsiteY1" fmla="*/ 167951 h 1007848"/>
                    <a:gd name="connsiteX2" fmla="*/ 4450702 w 7949681"/>
                    <a:gd name="connsiteY2" fmla="*/ 1007706 h 1007848"/>
                    <a:gd name="connsiteX3" fmla="*/ 6615404 w 7949681"/>
                    <a:gd name="connsiteY3" fmla="*/ 233265 h 1007848"/>
                    <a:gd name="connsiteX4" fmla="*/ 7949681 w 7949681"/>
                    <a:gd name="connsiteY4" fmla="*/ 0 h 1007848"/>
                    <a:gd name="connsiteX0" fmla="*/ 0 w 6615404"/>
                    <a:gd name="connsiteY0" fmla="*/ 783933 h 840059"/>
                    <a:gd name="connsiteX1" fmla="*/ 1912775 w 6615404"/>
                    <a:gd name="connsiteY1" fmla="*/ 162 h 840059"/>
                    <a:gd name="connsiteX2" fmla="*/ 4450702 w 6615404"/>
                    <a:gd name="connsiteY2" fmla="*/ 839917 h 840059"/>
                    <a:gd name="connsiteX3" fmla="*/ 6615404 w 6615404"/>
                    <a:gd name="connsiteY3" fmla="*/ 65476 h 840059"/>
                    <a:gd name="connsiteX0" fmla="*/ 0 w 6615404"/>
                    <a:gd name="connsiteY0" fmla="*/ 799754 h 855880"/>
                    <a:gd name="connsiteX1" fmla="*/ 1912775 w 6615404"/>
                    <a:gd name="connsiteY1" fmla="*/ 15983 h 855880"/>
                    <a:gd name="connsiteX2" fmla="*/ 4450702 w 6615404"/>
                    <a:gd name="connsiteY2" fmla="*/ 855738 h 855880"/>
                    <a:gd name="connsiteX3" fmla="*/ 6615404 w 6615404"/>
                    <a:gd name="connsiteY3" fmla="*/ 81297 h 855880"/>
                    <a:gd name="connsiteX0" fmla="*/ 0 w 6615404"/>
                    <a:gd name="connsiteY0" fmla="*/ 799754 h 913292"/>
                    <a:gd name="connsiteX1" fmla="*/ 1912775 w 6615404"/>
                    <a:gd name="connsiteY1" fmla="*/ 15983 h 913292"/>
                    <a:gd name="connsiteX2" fmla="*/ 4450702 w 6615404"/>
                    <a:gd name="connsiteY2" fmla="*/ 855738 h 913292"/>
                    <a:gd name="connsiteX3" fmla="*/ 6615404 w 6615404"/>
                    <a:gd name="connsiteY3" fmla="*/ 81297 h 913292"/>
                    <a:gd name="connsiteX0" fmla="*/ 0 w 7072604"/>
                    <a:gd name="connsiteY0" fmla="*/ 799754 h 865540"/>
                    <a:gd name="connsiteX1" fmla="*/ 1912775 w 7072604"/>
                    <a:gd name="connsiteY1" fmla="*/ 15983 h 865540"/>
                    <a:gd name="connsiteX2" fmla="*/ 4450702 w 7072604"/>
                    <a:gd name="connsiteY2" fmla="*/ 855738 h 865540"/>
                    <a:gd name="connsiteX3" fmla="*/ 7072604 w 7072604"/>
                    <a:gd name="connsiteY3" fmla="*/ 435861 h 865540"/>
                    <a:gd name="connsiteX0" fmla="*/ 0 w 7072604"/>
                    <a:gd name="connsiteY0" fmla="*/ 799754 h 869733"/>
                    <a:gd name="connsiteX1" fmla="*/ 1912775 w 7072604"/>
                    <a:gd name="connsiteY1" fmla="*/ 15983 h 869733"/>
                    <a:gd name="connsiteX2" fmla="*/ 4450702 w 7072604"/>
                    <a:gd name="connsiteY2" fmla="*/ 855738 h 869733"/>
                    <a:gd name="connsiteX3" fmla="*/ 7072604 w 7072604"/>
                    <a:gd name="connsiteY3" fmla="*/ 435861 h 869733"/>
                    <a:gd name="connsiteX0" fmla="*/ 0 w 7072604"/>
                    <a:gd name="connsiteY0" fmla="*/ 799754 h 909752"/>
                    <a:gd name="connsiteX1" fmla="*/ 1912775 w 7072604"/>
                    <a:gd name="connsiteY1" fmla="*/ 15983 h 909752"/>
                    <a:gd name="connsiteX2" fmla="*/ 4450702 w 7072604"/>
                    <a:gd name="connsiteY2" fmla="*/ 855738 h 909752"/>
                    <a:gd name="connsiteX3" fmla="*/ 7072604 w 7072604"/>
                    <a:gd name="connsiteY3" fmla="*/ 435861 h 909752"/>
                    <a:gd name="connsiteX0" fmla="*/ 0 w 7361853"/>
                    <a:gd name="connsiteY0" fmla="*/ 799754 h 969459"/>
                    <a:gd name="connsiteX1" fmla="*/ 1912775 w 7361853"/>
                    <a:gd name="connsiteY1" fmla="*/ 15983 h 969459"/>
                    <a:gd name="connsiteX2" fmla="*/ 4450702 w 7361853"/>
                    <a:gd name="connsiteY2" fmla="*/ 855738 h 969459"/>
                    <a:gd name="connsiteX3" fmla="*/ 7361853 w 7361853"/>
                    <a:gd name="connsiteY3" fmla="*/ 771763 h 969459"/>
                    <a:gd name="connsiteX0" fmla="*/ 0 w 7361853"/>
                    <a:gd name="connsiteY0" fmla="*/ 799754 h 889173"/>
                    <a:gd name="connsiteX1" fmla="*/ 1912775 w 7361853"/>
                    <a:gd name="connsiteY1" fmla="*/ 15983 h 889173"/>
                    <a:gd name="connsiteX2" fmla="*/ 4450702 w 7361853"/>
                    <a:gd name="connsiteY2" fmla="*/ 855738 h 889173"/>
                    <a:gd name="connsiteX3" fmla="*/ 7361853 w 7361853"/>
                    <a:gd name="connsiteY3" fmla="*/ 771763 h 889173"/>
                    <a:gd name="connsiteX0" fmla="*/ 0 w 7343192"/>
                    <a:gd name="connsiteY0" fmla="*/ 799754 h 875460"/>
                    <a:gd name="connsiteX1" fmla="*/ 1912775 w 7343192"/>
                    <a:gd name="connsiteY1" fmla="*/ 15983 h 875460"/>
                    <a:gd name="connsiteX2" fmla="*/ 4450702 w 7343192"/>
                    <a:gd name="connsiteY2" fmla="*/ 855738 h 875460"/>
                    <a:gd name="connsiteX3" fmla="*/ 7343192 w 7343192"/>
                    <a:gd name="connsiteY3" fmla="*/ 659796 h 875460"/>
                    <a:gd name="connsiteX0" fmla="*/ 0 w 7343192"/>
                    <a:gd name="connsiteY0" fmla="*/ 783782 h 788934"/>
                    <a:gd name="connsiteX1" fmla="*/ 1912775 w 7343192"/>
                    <a:gd name="connsiteY1" fmla="*/ 11 h 788934"/>
                    <a:gd name="connsiteX2" fmla="*/ 4758612 w 7343192"/>
                    <a:gd name="connsiteY2" fmla="*/ 765121 h 788934"/>
                    <a:gd name="connsiteX3" fmla="*/ 7343192 w 7343192"/>
                    <a:gd name="connsiteY3" fmla="*/ 643824 h 788934"/>
                    <a:gd name="connsiteX0" fmla="*/ 0 w 7343192"/>
                    <a:gd name="connsiteY0" fmla="*/ 877086 h 887565"/>
                    <a:gd name="connsiteX1" fmla="*/ 2332653 w 7343192"/>
                    <a:gd name="connsiteY1" fmla="*/ 9 h 887565"/>
                    <a:gd name="connsiteX2" fmla="*/ 4758612 w 7343192"/>
                    <a:gd name="connsiteY2" fmla="*/ 858425 h 887565"/>
                    <a:gd name="connsiteX3" fmla="*/ 7343192 w 7343192"/>
                    <a:gd name="connsiteY3" fmla="*/ 737128 h 887565"/>
                    <a:gd name="connsiteX0" fmla="*/ 0 w 7081935"/>
                    <a:gd name="connsiteY0" fmla="*/ 683060 h 889482"/>
                    <a:gd name="connsiteX1" fmla="*/ 2071396 w 7081935"/>
                    <a:gd name="connsiteY1" fmla="*/ 1926 h 889482"/>
                    <a:gd name="connsiteX2" fmla="*/ 4497355 w 7081935"/>
                    <a:gd name="connsiteY2" fmla="*/ 860342 h 889482"/>
                    <a:gd name="connsiteX3" fmla="*/ 7081935 w 7081935"/>
                    <a:gd name="connsiteY3" fmla="*/ 739045 h 889482"/>
                    <a:gd name="connsiteX0" fmla="*/ 0 w 7081935"/>
                    <a:gd name="connsiteY0" fmla="*/ 323585 h 530007"/>
                    <a:gd name="connsiteX1" fmla="*/ 1741196 w 7081935"/>
                    <a:gd name="connsiteY1" fmla="*/ 23451 h 530007"/>
                    <a:gd name="connsiteX2" fmla="*/ 4497355 w 7081935"/>
                    <a:gd name="connsiteY2" fmla="*/ 500867 h 530007"/>
                    <a:gd name="connsiteX3" fmla="*/ 7081935 w 7081935"/>
                    <a:gd name="connsiteY3" fmla="*/ 379570 h 530007"/>
                    <a:gd name="connsiteX0" fmla="*/ 0 w 7393085"/>
                    <a:gd name="connsiteY0" fmla="*/ 416091 h 508213"/>
                    <a:gd name="connsiteX1" fmla="*/ 2052346 w 7393085"/>
                    <a:gd name="connsiteY1" fmla="*/ 1657 h 508213"/>
                    <a:gd name="connsiteX2" fmla="*/ 4808505 w 7393085"/>
                    <a:gd name="connsiteY2" fmla="*/ 479073 h 508213"/>
                    <a:gd name="connsiteX3" fmla="*/ 7393085 w 7393085"/>
                    <a:gd name="connsiteY3" fmla="*/ 357776 h 508213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80850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58948"/>
                    <a:gd name="connsiteX1" fmla="*/ 2052346 w 7361335"/>
                    <a:gd name="connsiteY1" fmla="*/ 1657 h 558948"/>
                    <a:gd name="connsiteX2" fmla="*/ 4992655 w 7361335"/>
                    <a:gd name="connsiteY2" fmla="*/ 479073 h 558948"/>
                    <a:gd name="connsiteX3" fmla="*/ 7361335 w 7361335"/>
                    <a:gd name="connsiteY3" fmla="*/ 116476 h 558948"/>
                    <a:gd name="connsiteX0" fmla="*/ 0 w 7361335"/>
                    <a:gd name="connsiteY0" fmla="*/ 416091 h 522234"/>
                    <a:gd name="connsiteX1" fmla="*/ 2052346 w 7361335"/>
                    <a:gd name="connsiteY1" fmla="*/ 1657 h 522234"/>
                    <a:gd name="connsiteX2" fmla="*/ 4992655 w 7361335"/>
                    <a:gd name="connsiteY2" fmla="*/ 479073 h 522234"/>
                    <a:gd name="connsiteX3" fmla="*/ 7361335 w 7361335"/>
                    <a:gd name="connsiteY3" fmla="*/ 116476 h 522234"/>
                    <a:gd name="connsiteX0" fmla="*/ 0 w 7361335"/>
                    <a:gd name="connsiteY0" fmla="*/ 416091 h 501861"/>
                    <a:gd name="connsiteX1" fmla="*/ 2052346 w 7361335"/>
                    <a:gd name="connsiteY1" fmla="*/ 1657 h 501861"/>
                    <a:gd name="connsiteX2" fmla="*/ 4992655 w 7361335"/>
                    <a:gd name="connsiteY2" fmla="*/ 479073 h 501861"/>
                    <a:gd name="connsiteX3" fmla="*/ 7361335 w 7361335"/>
                    <a:gd name="connsiteY3" fmla="*/ 116476 h 501861"/>
                    <a:gd name="connsiteX0" fmla="*/ 0 w 7361335"/>
                    <a:gd name="connsiteY0" fmla="*/ 416091 h 488561"/>
                    <a:gd name="connsiteX1" fmla="*/ 2052346 w 7361335"/>
                    <a:gd name="connsiteY1" fmla="*/ 1657 h 488561"/>
                    <a:gd name="connsiteX2" fmla="*/ 4992655 w 7361335"/>
                    <a:gd name="connsiteY2" fmla="*/ 479073 h 488561"/>
                    <a:gd name="connsiteX3" fmla="*/ 7361335 w 7361335"/>
                    <a:gd name="connsiteY3" fmla="*/ 116476 h 488561"/>
                    <a:gd name="connsiteX0" fmla="*/ 0 w 7386735"/>
                    <a:gd name="connsiteY0" fmla="*/ 503369 h 503369"/>
                    <a:gd name="connsiteX1" fmla="*/ 2077746 w 7386735"/>
                    <a:gd name="connsiteY1" fmla="*/ 35 h 503369"/>
                    <a:gd name="connsiteX2" fmla="*/ 5018055 w 7386735"/>
                    <a:gd name="connsiteY2" fmla="*/ 477451 h 503369"/>
                    <a:gd name="connsiteX3" fmla="*/ 7386735 w 7386735"/>
                    <a:gd name="connsiteY3" fmla="*/ 114854 h 503369"/>
                    <a:gd name="connsiteX0" fmla="*/ 0 w 7386735"/>
                    <a:gd name="connsiteY0" fmla="*/ 477966 h 477966"/>
                    <a:gd name="connsiteX1" fmla="*/ 2084096 w 7386735"/>
                    <a:gd name="connsiteY1" fmla="*/ 32 h 477966"/>
                    <a:gd name="connsiteX2" fmla="*/ 5018055 w 7386735"/>
                    <a:gd name="connsiteY2" fmla="*/ 452048 h 477966"/>
                    <a:gd name="connsiteX3" fmla="*/ 7386735 w 7386735"/>
                    <a:gd name="connsiteY3" fmla="*/ 89451 h 477966"/>
                    <a:gd name="connsiteX0" fmla="*/ 0 w 7386735"/>
                    <a:gd name="connsiteY0" fmla="*/ 478098 h 478098"/>
                    <a:gd name="connsiteX1" fmla="*/ 2084096 w 7386735"/>
                    <a:gd name="connsiteY1" fmla="*/ 164 h 478098"/>
                    <a:gd name="connsiteX2" fmla="*/ 5024405 w 7386735"/>
                    <a:gd name="connsiteY2" fmla="*/ 420430 h 478098"/>
                    <a:gd name="connsiteX3" fmla="*/ 7386735 w 7386735"/>
                    <a:gd name="connsiteY3" fmla="*/ 89583 h 478098"/>
                    <a:gd name="connsiteX0" fmla="*/ 0 w 7386735"/>
                    <a:gd name="connsiteY0" fmla="*/ 478070 h 478070"/>
                    <a:gd name="connsiteX1" fmla="*/ 2084096 w 7386735"/>
                    <a:gd name="connsiteY1" fmla="*/ 136 h 478070"/>
                    <a:gd name="connsiteX2" fmla="*/ 5024405 w 7386735"/>
                    <a:gd name="connsiteY2" fmla="*/ 420402 h 478070"/>
                    <a:gd name="connsiteX3" fmla="*/ 7386735 w 7386735"/>
                    <a:gd name="connsiteY3" fmla="*/ 89555 h 478070"/>
                    <a:gd name="connsiteX0" fmla="*/ 0 w 7386735"/>
                    <a:gd name="connsiteY0" fmla="*/ 478070 h 478070"/>
                    <a:gd name="connsiteX1" fmla="*/ 2084096 w 7386735"/>
                    <a:gd name="connsiteY1" fmla="*/ 136 h 478070"/>
                    <a:gd name="connsiteX2" fmla="*/ 5024405 w 7386735"/>
                    <a:gd name="connsiteY2" fmla="*/ 420402 h 478070"/>
                    <a:gd name="connsiteX3" fmla="*/ 7386735 w 7386735"/>
                    <a:gd name="connsiteY3" fmla="*/ 89555 h 478070"/>
                    <a:gd name="connsiteX0" fmla="*/ 0 w 7386735"/>
                    <a:gd name="connsiteY0" fmla="*/ 478070 h 478070"/>
                    <a:gd name="connsiteX1" fmla="*/ 2084096 w 7386735"/>
                    <a:gd name="connsiteY1" fmla="*/ 136 h 478070"/>
                    <a:gd name="connsiteX2" fmla="*/ 5024405 w 7386735"/>
                    <a:gd name="connsiteY2" fmla="*/ 420402 h 478070"/>
                    <a:gd name="connsiteX3" fmla="*/ 7386735 w 7386735"/>
                    <a:gd name="connsiteY3" fmla="*/ 89555 h 478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86735" h="478070">
                      <a:moveTo>
                        <a:pt x="0" y="478070"/>
                      </a:moveTo>
                      <a:cubicBezTo>
                        <a:pt x="585495" y="81519"/>
                        <a:pt x="1246695" y="9747"/>
                        <a:pt x="2084096" y="136"/>
                      </a:cubicBezTo>
                      <a:cubicBezTo>
                        <a:pt x="2921497" y="-9475"/>
                        <a:pt x="4140632" y="494399"/>
                        <a:pt x="5024405" y="420402"/>
                      </a:cubicBezTo>
                      <a:cubicBezTo>
                        <a:pt x="5908178" y="346405"/>
                        <a:pt x="6706508" y="106791"/>
                        <a:pt x="7386735" y="89555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ECB780D1-E473-E9DB-EF09-16EE3827F27E}"/>
                    </a:ext>
                  </a:extLst>
                </p:cNvPr>
                <p:cNvSpPr/>
                <p:nvPr/>
              </p:nvSpPr>
              <p:spPr>
                <a:xfrm>
                  <a:off x="2475831" y="1240491"/>
                  <a:ext cx="7583585" cy="525571"/>
                </a:xfrm>
                <a:custGeom>
                  <a:avLst/>
                  <a:gdLst>
                    <a:gd name="connsiteX0" fmla="*/ 0 w 7949681"/>
                    <a:gd name="connsiteY0" fmla="*/ 951722 h 1007848"/>
                    <a:gd name="connsiteX1" fmla="*/ 1912775 w 7949681"/>
                    <a:gd name="connsiteY1" fmla="*/ 167951 h 1007848"/>
                    <a:gd name="connsiteX2" fmla="*/ 4450702 w 7949681"/>
                    <a:gd name="connsiteY2" fmla="*/ 1007706 h 1007848"/>
                    <a:gd name="connsiteX3" fmla="*/ 6615404 w 7949681"/>
                    <a:gd name="connsiteY3" fmla="*/ 233265 h 1007848"/>
                    <a:gd name="connsiteX4" fmla="*/ 7949681 w 7949681"/>
                    <a:gd name="connsiteY4" fmla="*/ 0 h 1007848"/>
                    <a:gd name="connsiteX0" fmla="*/ 0 w 6615404"/>
                    <a:gd name="connsiteY0" fmla="*/ 783933 h 840059"/>
                    <a:gd name="connsiteX1" fmla="*/ 1912775 w 6615404"/>
                    <a:gd name="connsiteY1" fmla="*/ 162 h 840059"/>
                    <a:gd name="connsiteX2" fmla="*/ 4450702 w 6615404"/>
                    <a:gd name="connsiteY2" fmla="*/ 839917 h 840059"/>
                    <a:gd name="connsiteX3" fmla="*/ 6615404 w 6615404"/>
                    <a:gd name="connsiteY3" fmla="*/ 65476 h 840059"/>
                    <a:gd name="connsiteX0" fmla="*/ 0 w 6615404"/>
                    <a:gd name="connsiteY0" fmla="*/ 799754 h 855880"/>
                    <a:gd name="connsiteX1" fmla="*/ 1912775 w 6615404"/>
                    <a:gd name="connsiteY1" fmla="*/ 15983 h 855880"/>
                    <a:gd name="connsiteX2" fmla="*/ 4450702 w 6615404"/>
                    <a:gd name="connsiteY2" fmla="*/ 855738 h 855880"/>
                    <a:gd name="connsiteX3" fmla="*/ 6615404 w 6615404"/>
                    <a:gd name="connsiteY3" fmla="*/ 81297 h 855880"/>
                    <a:gd name="connsiteX0" fmla="*/ 0 w 6615404"/>
                    <a:gd name="connsiteY0" fmla="*/ 799754 h 913292"/>
                    <a:gd name="connsiteX1" fmla="*/ 1912775 w 6615404"/>
                    <a:gd name="connsiteY1" fmla="*/ 15983 h 913292"/>
                    <a:gd name="connsiteX2" fmla="*/ 4450702 w 6615404"/>
                    <a:gd name="connsiteY2" fmla="*/ 855738 h 913292"/>
                    <a:gd name="connsiteX3" fmla="*/ 6615404 w 6615404"/>
                    <a:gd name="connsiteY3" fmla="*/ 81297 h 913292"/>
                    <a:gd name="connsiteX0" fmla="*/ 0 w 7072604"/>
                    <a:gd name="connsiteY0" fmla="*/ 799754 h 865540"/>
                    <a:gd name="connsiteX1" fmla="*/ 1912775 w 7072604"/>
                    <a:gd name="connsiteY1" fmla="*/ 15983 h 865540"/>
                    <a:gd name="connsiteX2" fmla="*/ 4450702 w 7072604"/>
                    <a:gd name="connsiteY2" fmla="*/ 855738 h 865540"/>
                    <a:gd name="connsiteX3" fmla="*/ 7072604 w 7072604"/>
                    <a:gd name="connsiteY3" fmla="*/ 435861 h 865540"/>
                    <a:gd name="connsiteX0" fmla="*/ 0 w 7072604"/>
                    <a:gd name="connsiteY0" fmla="*/ 799754 h 869733"/>
                    <a:gd name="connsiteX1" fmla="*/ 1912775 w 7072604"/>
                    <a:gd name="connsiteY1" fmla="*/ 15983 h 869733"/>
                    <a:gd name="connsiteX2" fmla="*/ 4450702 w 7072604"/>
                    <a:gd name="connsiteY2" fmla="*/ 855738 h 869733"/>
                    <a:gd name="connsiteX3" fmla="*/ 7072604 w 7072604"/>
                    <a:gd name="connsiteY3" fmla="*/ 435861 h 869733"/>
                    <a:gd name="connsiteX0" fmla="*/ 0 w 7072604"/>
                    <a:gd name="connsiteY0" fmla="*/ 799754 h 909752"/>
                    <a:gd name="connsiteX1" fmla="*/ 1912775 w 7072604"/>
                    <a:gd name="connsiteY1" fmla="*/ 15983 h 909752"/>
                    <a:gd name="connsiteX2" fmla="*/ 4450702 w 7072604"/>
                    <a:gd name="connsiteY2" fmla="*/ 855738 h 909752"/>
                    <a:gd name="connsiteX3" fmla="*/ 7072604 w 7072604"/>
                    <a:gd name="connsiteY3" fmla="*/ 435861 h 909752"/>
                    <a:gd name="connsiteX0" fmla="*/ 0 w 7361853"/>
                    <a:gd name="connsiteY0" fmla="*/ 799754 h 969459"/>
                    <a:gd name="connsiteX1" fmla="*/ 1912775 w 7361853"/>
                    <a:gd name="connsiteY1" fmla="*/ 15983 h 969459"/>
                    <a:gd name="connsiteX2" fmla="*/ 4450702 w 7361853"/>
                    <a:gd name="connsiteY2" fmla="*/ 855738 h 969459"/>
                    <a:gd name="connsiteX3" fmla="*/ 7361853 w 7361853"/>
                    <a:gd name="connsiteY3" fmla="*/ 771763 h 969459"/>
                    <a:gd name="connsiteX0" fmla="*/ 0 w 7361853"/>
                    <a:gd name="connsiteY0" fmla="*/ 799754 h 889173"/>
                    <a:gd name="connsiteX1" fmla="*/ 1912775 w 7361853"/>
                    <a:gd name="connsiteY1" fmla="*/ 15983 h 889173"/>
                    <a:gd name="connsiteX2" fmla="*/ 4450702 w 7361853"/>
                    <a:gd name="connsiteY2" fmla="*/ 855738 h 889173"/>
                    <a:gd name="connsiteX3" fmla="*/ 7361853 w 7361853"/>
                    <a:gd name="connsiteY3" fmla="*/ 771763 h 889173"/>
                    <a:gd name="connsiteX0" fmla="*/ 0 w 7343192"/>
                    <a:gd name="connsiteY0" fmla="*/ 799754 h 875460"/>
                    <a:gd name="connsiteX1" fmla="*/ 1912775 w 7343192"/>
                    <a:gd name="connsiteY1" fmla="*/ 15983 h 875460"/>
                    <a:gd name="connsiteX2" fmla="*/ 4450702 w 7343192"/>
                    <a:gd name="connsiteY2" fmla="*/ 855738 h 875460"/>
                    <a:gd name="connsiteX3" fmla="*/ 7343192 w 7343192"/>
                    <a:gd name="connsiteY3" fmla="*/ 659796 h 875460"/>
                    <a:gd name="connsiteX0" fmla="*/ 0 w 7343192"/>
                    <a:gd name="connsiteY0" fmla="*/ 783782 h 788934"/>
                    <a:gd name="connsiteX1" fmla="*/ 1912775 w 7343192"/>
                    <a:gd name="connsiteY1" fmla="*/ 11 h 788934"/>
                    <a:gd name="connsiteX2" fmla="*/ 4758612 w 7343192"/>
                    <a:gd name="connsiteY2" fmla="*/ 765121 h 788934"/>
                    <a:gd name="connsiteX3" fmla="*/ 7343192 w 7343192"/>
                    <a:gd name="connsiteY3" fmla="*/ 643824 h 788934"/>
                    <a:gd name="connsiteX0" fmla="*/ 0 w 7343192"/>
                    <a:gd name="connsiteY0" fmla="*/ 877086 h 887565"/>
                    <a:gd name="connsiteX1" fmla="*/ 2332653 w 7343192"/>
                    <a:gd name="connsiteY1" fmla="*/ 9 h 887565"/>
                    <a:gd name="connsiteX2" fmla="*/ 4758612 w 7343192"/>
                    <a:gd name="connsiteY2" fmla="*/ 858425 h 887565"/>
                    <a:gd name="connsiteX3" fmla="*/ 7343192 w 7343192"/>
                    <a:gd name="connsiteY3" fmla="*/ 737128 h 887565"/>
                    <a:gd name="connsiteX0" fmla="*/ 0 w 7081935"/>
                    <a:gd name="connsiteY0" fmla="*/ 683060 h 889482"/>
                    <a:gd name="connsiteX1" fmla="*/ 2071396 w 7081935"/>
                    <a:gd name="connsiteY1" fmla="*/ 1926 h 889482"/>
                    <a:gd name="connsiteX2" fmla="*/ 4497355 w 7081935"/>
                    <a:gd name="connsiteY2" fmla="*/ 860342 h 889482"/>
                    <a:gd name="connsiteX3" fmla="*/ 7081935 w 7081935"/>
                    <a:gd name="connsiteY3" fmla="*/ 739045 h 889482"/>
                    <a:gd name="connsiteX0" fmla="*/ 0 w 7081935"/>
                    <a:gd name="connsiteY0" fmla="*/ 323585 h 530007"/>
                    <a:gd name="connsiteX1" fmla="*/ 1741196 w 7081935"/>
                    <a:gd name="connsiteY1" fmla="*/ 23451 h 530007"/>
                    <a:gd name="connsiteX2" fmla="*/ 4497355 w 7081935"/>
                    <a:gd name="connsiteY2" fmla="*/ 500867 h 530007"/>
                    <a:gd name="connsiteX3" fmla="*/ 7081935 w 7081935"/>
                    <a:gd name="connsiteY3" fmla="*/ 379570 h 530007"/>
                    <a:gd name="connsiteX0" fmla="*/ 0 w 7393085"/>
                    <a:gd name="connsiteY0" fmla="*/ 416091 h 508213"/>
                    <a:gd name="connsiteX1" fmla="*/ 2052346 w 7393085"/>
                    <a:gd name="connsiteY1" fmla="*/ 1657 h 508213"/>
                    <a:gd name="connsiteX2" fmla="*/ 4808505 w 7393085"/>
                    <a:gd name="connsiteY2" fmla="*/ 479073 h 508213"/>
                    <a:gd name="connsiteX3" fmla="*/ 7393085 w 7393085"/>
                    <a:gd name="connsiteY3" fmla="*/ 357776 h 508213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80850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58948"/>
                    <a:gd name="connsiteX1" fmla="*/ 2052346 w 7361335"/>
                    <a:gd name="connsiteY1" fmla="*/ 1657 h 558948"/>
                    <a:gd name="connsiteX2" fmla="*/ 4992655 w 7361335"/>
                    <a:gd name="connsiteY2" fmla="*/ 479073 h 558948"/>
                    <a:gd name="connsiteX3" fmla="*/ 7361335 w 7361335"/>
                    <a:gd name="connsiteY3" fmla="*/ 116476 h 558948"/>
                    <a:gd name="connsiteX0" fmla="*/ 0 w 7361335"/>
                    <a:gd name="connsiteY0" fmla="*/ 416091 h 522234"/>
                    <a:gd name="connsiteX1" fmla="*/ 2052346 w 7361335"/>
                    <a:gd name="connsiteY1" fmla="*/ 1657 h 522234"/>
                    <a:gd name="connsiteX2" fmla="*/ 4992655 w 7361335"/>
                    <a:gd name="connsiteY2" fmla="*/ 479073 h 522234"/>
                    <a:gd name="connsiteX3" fmla="*/ 7361335 w 7361335"/>
                    <a:gd name="connsiteY3" fmla="*/ 116476 h 522234"/>
                    <a:gd name="connsiteX0" fmla="*/ 0 w 7361335"/>
                    <a:gd name="connsiteY0" fmla="*/ 416091 h 501861"/>
                    <a:gd name="connsiteX1" fmla="*/ 2052346 w 7361335"/>
                    <a:gd name="connsiteY1" fmla="*/ 1657 h 501861"/>
                    <a:gd name="connsiteX2" fmla="*/ 4992655 w 7361335"/>
                    <a:gd name="connsiteY2" fmla="*/ 479073 h 501861"/>
                    <a:gd name="connsiteX3" fmla="*/ 7361335 w 7361335"/>
                    <a:gd name="connsiteY3" fmla="*/ 116476 h 501861"/>
                    <a:gd name="connsiteX0" fmla="*/ 0 w 7361335"/>
                    <a:gd name="connsiteY0" fmla="*/ 416091 h 488561"/>
                    <a:gd name="connsiteX1" fmla="*/ 2052346 w 7361335"/>
                    <a:gd name="connsiteY1" fmla="*/ 1657 h 488561"/>
                    <a:gd name="connsiteX2" fmla="*/ 4992655 w 7361335"/>
                    <a:gd name="connsiteY2" fmla="*/ 479073 h 488561"/>
                    <a:gd name="connsiteX3" fmla="*/ 7361335 w 7361335"/>
                    <a:gd name="connsiteY3" fmla="*/ 116476 h 488561"/>
                    <a:gd name="connsiteX0" fmla="*/ 0 w 7615335"/>
                    <a:gd name="connsiteY0" fmla="*/ 416091 h 486221"/>
                    <a:gd name="connsiteX1" fmla="*/ 2052346 w 7615335"/>
                    <a:gd name="connsiteY1" fmla="*/ 1657 h 486221"/>
                    <a:gd name="connsiteX2" fmla="*/ 4992655 w 7615335"/>
                    <a:gd name="connsiteY2" fmla="*/ 479073 h 486221"/>
                    <a:gd name="connsiteX3" fmla="*/ 7615335 w 7615335"/>
                    <a:gd name="connsiteY3" fmla="*/ 326026 h 486221"/>
                    <a:gd name="connsiteX0" fmla="*/ 0 w 7615335"/>
                    <a:gd name="connsiteY0" fmla="*/ 417734 h 525170"/>
                    <a:gd name="connsiteX1" fmla="*/ 2052346 w 7615335"/>
                    <a:gd name="connsiteY1" fmla="*/ 3300 h 525170"/>
                    <a:gd name="connsiteX2" fmla="*/ 5100605 w 7615335"/>
                    <a:gd name="connsiteY2" fmla="*/ 518816 h 525170"/>
                    <a:gd name="connsiteX3" fmla="*/ 7615335 w 7615335"/>
                    <a:gd name="connsiteY3" fmla="*/ 327669 h 525170"/>
                    <a:gd name="connsiteX0" fmla="*/ 0 w 7583585"/>
                    <a:gd name="connsiteY0" fmla="*/ 368528 h 533114"/>
                    <a:gd name="connsiteX1" fmla="*/ 2020596 w 7583585"/>
                    <a:gd name="connsiteY1" fmla="*/ 11244 h 533114"/>
                    <a:gd name="connsiteX2" fmla="*/ 5068855 w 7583585"/>
                    <a:gd name="connsiteY2" fmla="*/ 526760 h 533114"/>
                    <a:gd name="connsiteX3" fmla="*/ 7583585 w 7583585"/>
                    <a:gd name="connsiteY3" fmla="*/ 335613 h 533114"/>
                    <a:gd name="connsiteX0" fmla="*/ 0 w 7583585"/>
                    <a:gd name="connsiteY0" fmla="*/ 361689 h 526275"/>
                    <a:gd name="connsiteX1" fmla="*/ 2020596 w 7583585"/>
                    <a:gd name="connsiteY1" fmla="*/ 4405 h 526275"/>
                    <a:gd name="connsiteX2" fmla="*/ 5068855 w 7583585"/>
                    <a:gd name="connsiteY2" fmla="*/ 519921 h 526275"/>
                    <a:gd name="connsiteX3" fmla="*/ 7583585 w 7583585"/>
                    <a:gd name="connsiteY3" fmla="*/ 328774 h 526275"/>
                    <a:gd name="connsiteX0" fmla="*/ 0 w 7583585"/>
                    <a:gd name="connsiteY0" fmla="*/ 360985 h 525571"/>
                    <a:gd name="connsiteX1" fmla="*/ 2020596 w 7583585"/>
                    <a:gd name="connsiteY1" fmla="*/ 3701 h 525571"/>
                    <a:gd name="connsiteX2" fmla="*/ 5068855 w 7583585"/>
                    <a:gd name="connsiteY2" fmla="*/ 519217 h 525571"/>
                    <a:gd name="connsiteX3" fmla="*/ 7583585 w 7583585"/>
                    <a:gd name="connsiteY3" fmla="*/ 328070 h 525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83585" h="525571">
                      <a:moveTo>
                        <a:pt x="0" y="360985"/>
                      </a:moveTo>
                      <a:cubicBezTo>
                        <a:pt x="623595" y="91434"/>
                        <a:pt x="1175787" y="-22671"/>
                        <a:pt x="2020596" y="3701"/>
                      </a:cubicBezTo>
                      <a:cubicBezTo>
                        <a:pt x="2865405" y="30073"/>
                        <a:pt x="4141690" y="465156"/>
                        <a:pt x="5068855" y="519217"/>
                      </a:cubicBezTo>
                      <a:cubicBezTo>
                        <a:pt x="5996020" y="573279"/>
                        <a:pt x="6935108" y="262756"/>
                        <a:pt x="7583585" y="328070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F4C7E0D3-39B2-2E4C-1B76-90F8B6ED8C18}"/>
                    </a:ext>
                  </a:extLst>
                </p:cNvPr>
                <p:cNvSpPr/>
                <p:nvPr/>
              </p:nvSpPr>
              <p:spPr>
                <a:xfrm>
                  <a:off x="2801963" y="1189072"/>
                  <a:ext cx="7142480" cy="1890055"/>
                </a:xfrm>
                <a:custGeom>
                  <a:avLst/>
                  <a:gdLst>
                    <a:gd name="connsiteX0" fmla="*/ 0 w 7188200"/>
                    <a:gd name="connsiteY0" fmla="*/ 0 h 1871005"/>
                    <a:gd name="connsiteX1" fmla="*/ 1981200 w 7188200"/>
                    <a:gd name="connsiteY1" fmla="*/ 330200 h 1871005"/>
                    <a:gd name="connsiteX2" fmla="*/ 4457700 w 7188200"/>
                    <a:gd name="connsiteY2" fmla="*/ 1644650 h 1871005"/>
                    <a:gd name="connsiteX3" fmla="*/ 7188200 w 7188200"/>
                    <a:gd name="connsiteY3" fmla="*/ 1860550 h 1871005"/>
                    <a:gd name="connsiteX0" fmla="*/ 0 w 7142480"/>
                    <a:gd name="connsiteY0" fmla="*/ 0 h 1890055"/>
                    <a:gd name="connsiteX1" fmla="*/ 1935480 w 7142480"/>
                    <a:gd name="connsiteY1" fmla="*/ 349250 h 1890055"/>
                    <a:gd name="connsiteX2" fmla="*/ 4411980 w 7142480"/>
                    <a:gd name="connsiteY2" fmla="*/ 1663700 h 1890055"/>
                    <a:gd name="connsiteX3" fmla="*/ 7142480 w 7142480"/>
                    <a:gd name="connsiteY3" fmla="*/ 1879600 h 1890055"/>
                    <a:gd name="connsiteX0" fmla="*/ 0 w 7142480"/>
                    <a:gd name="connsiteY0" fmla="*/ 0 h 1890055"/>
                    <a:gd name="connsiteX1" fmla="*/ 1935480 w 7142480"/>
                    <a:gd name="connsiteY1" fmla="*/ 349250 h 1890055"/>
                    <a:gd name="connsiteX2" fmla="*/ 4411980 w 7142480"/>
                    <a:gd name="connsiteY2" fmla="*/ 1663700 h 1890055"/>
                    <a:gd name="connsiteX3" fmla="*/ 7142480 w 7142480"/>
                    <a:gd name="connsiteY3" fmla="*/ 1879600 h 1890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42480" h="1890055">
                      <a:moveTo>
                        <a:pt x="0" y="0"/>
                      </a:moveTo>
                      <a:cubicBezTo>
                        <a:pt x="624840" y="5186"/>
                        <a:pt x="1200150" y="71967"/>
                        <a:pt x="1935480" y="349250"/>
                      </a:cubicBezTo>
                      <a:cubicBezTo>
                        <a:pt x="2670810" y="626533"/>
                        <a:pt x="3544147" y="1408642"/>
                        <a:pt x="4411980" y="1663700"/>
                      </a:cubicBezTo>
                      <a:cubicBezTo>
                        <a:pt x="5279813" y="1918758"/>
                        <a:pt x="6211146" y="1899179"/>
                        <a:pt x="7142480" y="187960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F2F96486-4870-B505-7771-54B8181FBA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33460" y="1225731"/>
                  <a:ext cx="318770" cy="2093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96B7B48C-B315-B2EE-A602-5CD59BB303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463" y="1547212"/>
                  <a:ext cx="261620" cy="254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A8548349-9731-7A5E-0A31-9431D957EF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1765" y="1943175"/>
                  <a:ext cx="292358" cy="6651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0B5E9C64-10C8-4119-79FF-5E2068B6A9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11438" y="2290120"/>
                  <a:ext cx="290365" cy="775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47105687-820A-50A2-42FF-0CE3774B50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67233" y="2599033"/>
                  <a:ext cx="255270" cy="485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F3F615A-58C8-9119-C16A-87A661BFAB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5401" y="446667"/>
                <a:ext cx="0" cy="346647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A627E44-6ADA-276E-1BDA-DE99FAFDAAE3}"/>
                  </a:ext>
                </a:extLst>
              </p:cNvPr>
              <p:cNvCxnSpPr/>
              <p:nvPr/>
            </p:nvCxnSpPr>
            <p:spPr>
              <a:xfrm flipH="1">
                <a:off x="2326943" y="955336"/>
                <a:ext cx="2929812" cy="292981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07E9702-3558-F839-CBC7-CEFC3BD8C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2077" y="3166690"/>
                <a:ext cx="7773961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FB870AFD-E154-97D9-C44E-09F1189048F6}"/>
                      </a:ext>
                    </a:extLst>
                  </p:cNvPr>
                  <p:cNvSpPr txBox="1"/>
                  <p:nvPr/>
                </p:nvSpPr>
                <p:spPr>
                  <a:xfrm>
                    <a:off x="2641073" y="446667"/>
                    <a:ext cx="3686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6" name="TextBox 155">
                    <a:extLst>
                      <a:ext uri="{FF2B5EF4-FFF2-40B4-BE49-F238E27FC236}">
                        <a16:creationId xmlns:a16="http://schemas.microsoft.com/office/drawing/2014/main" id="{051FFF04-2E44-4343-AC05-200159DE55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1073" y="446667"/>
                    <a:ext cx="36862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6279" b="-47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34813527-2A91-FAD1-3405-1FEC3ED29A7F}"/>
                      </a:ext>
                    </a:extLst>
                  </p:cNvPr>
                  <p:cNvSpPr txBox="1"/>
                  <p:nvPr/>
                </p:nvSpPr>
                <p:spPr>
                  <a:xfrm>
                    <a:off x="9713989" y="3204310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id="{9B70D0F0-7D57-45AB-A3E4-CED51A7337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3989" y="3204310"/>
                    <a:ext cx="33457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7500" b="-279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0D4AA0D-4848-E511-0B89-5D99CB389649}"/>
                      </a:ext>
                    </a:extLst>
                  </p:cNvPr>
                  <p:cNvSpPr txBox="1"/>
                  <p:nvPr/>
                </p:nvSpPr>
                <p:spPr>
                  <a:xfrm>
                    <a:off x="6130885" y="1679973"/>
                    <a:ext cx="36561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A83C4AA1-20B0-4A41-9E34-7710C07FAD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0885" y="1679973"/>
                    <a:ext cx="365613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1628" b="-465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C6115EDD-5356-DF47-3721-040229515211}"/>
                      </a:ext>
                    </a:extLst>
                  </p:cNvPr>
                  <p:cNvSpPr txBox="1"/>
                  <p:nvPr/>
                </p:nvSpPr>
                <p:spPr>
                  <a:xfrm>
                    <a:off x="6448529" y="2623910"/>
                    <a:ext cx="4187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015A23EF-B586-40CF-B528-528684C522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8529" y="2623910"/>
                    <a:ext cx="41870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122" r="-30612" b="-581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1E7BEFC-8F3E-59E4-494D-D774A3865AAB}"/>
                  </a:ext>
                </a:extLst>
              </p:cNvPr>
              <p:cNvCxnSpPr/>
              <p:nvPr/>
            </p:nvCxnSpPr>
            <p:spPr>
              <a:xfrm flipV="1">
                <a:off x="5763016" y="1387762"/>
                <a:ext cx="166433" cy="4349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5F59DF4F-FDD5-E8C0-773C-FF2AB96F1B16}"/>
                      </a:ext>
                    </a:extLst>
                  </p:cNvPr>
                  <p:cNvSpPr txBox="1"/>
                  <p:nvPr/>
                </p:nvSpPr>
                <p:spPr>
                  <a:xfrm>
                    <a:off x="5846232" y="1089509"/>
                    <a:ext cx="3642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1" name="TextBox 160">
                    <a:extLst>
                      <a:ext uri="{FF2B5EF4-FFF2-40B4-BE49-F238E27FC236}">
                        <a16:creationId xmlns:a16="http://schemas.microsoft.com/office/drawing/2014/main" id="{9895BF88-B9C0-4E9E-8220-811ED66114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6232" y="1089509"/>
                    <a:ext cx="364202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6667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B0DEDF01-DEBB-1EE6-B680-DEABA1154886}"/>
                      </a:ext>
                    </a:extLst>
                  </p:cNvPr>
                  <p:cNvSpPr txBox="1"/>
                  <p:nvPr/>
                </p:nvSpPr>
                <p:spPr>
                  <a:xfrm>
                    <a:off x="4868728" y="684019"/>
                    <a:ext cx="3695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E3DA8E67-BB84-42F0-9C8A-3C590656EE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8728" y="684019"/>
                    <a:ext cx="36958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3953" b="-47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442F9D0-E46D-9CDE-C6C6-CB0AFD500DF6}"/>
                </a:ext>
              </a:extLst>
            </p:cNvPr>
            <p:cNvGrpSpPr/>
            <p:nvPr/>
          </p:nvGrpSpPr>
          <p:grpSpPr>
            <a:xfrm>
              <a:off x="10204302" y="3750499"/>
              <a:ext cx="1096194" cy="797225"/>
              <a:chOff x="10204301" y="3725841"/>
              <a:chExt cx="1330457" cy="1146342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0CF5B21-B2DB-9E8A-AA10-3ABE6988F6FE}"/>
                  </a:ext>
                </a:extLst>
              </p:cNvPr>
              <p:cNvSpPr/>
              <p:nvPr/>
            </p:nvSpPr>
            <p:spPr>
              <a:xfrm rot="4458677">
                <a:off x="10296359" y="3633783"/>
                <a:ext cx="1146342" cy="1330457"/>
              </a:xfrm>
              <a:custGeom>
                <a:avLst/>
                <a:gdLst>
                  <a:gd name="connsiteX0" fmla="*/ 543485 w 2015003"/>
                  <a:gd name="connsiteY0" fmla="*/ 57463 h 2116231"/>
                  <a:gd name="connsiteX1" fmla="*/ 1523199 w 2015003"/>
                  <a:gd name="connsiteY1" fmla="*/ 178761 h 2116231"/>
                  <a:gd name="connsiteX2" fmla="*/ 1560522 w 2015003"/>
                  <a:gd name="connsiteY2" fmla="*/ 943871 h 2116231"/>
                  <a:gd name="connsiteX3" fmla="*/ 1999060 w 2015003"/>
                  <a:gd name="connsiteY3" fmla="*/ 1643667 h 2116231"/>
                  <a:gd name="connsiteX4" fmla="*/ 916709 w 2015003"/>
                  <a:gd name="connsiteY4" fmla="*/ 2110198 h 2116231"/>
                  <a:gd name="connsiteX5" fmla="*/ 720766 w 2015003"/>
                  <a:gd name="connsiteY5" fmla="*/ 1317096 h 2116231"/>
                  <a:gd name="connsiteX6" fmla="*/ 2309 w 2015003"/>
                  <a:gd name="connsiteY6" fmla="*/ 934541 h 2116231"/>
                  <a:gd name="connsiteX7" fmla="*/ 543485 w 2015003"/>
                  <a:gd name="connsiteY7" fmla="*/ 57463 h 2116231"/>
                  <a:gd name="connsiteX0" fmla="*/ 543485 w 2014235"/>
                  <a:gd name="connsiteY0" fmla="*/ 57463 h 2119110"/>
                  <a:gd name="connsiteX1" fmla="*/ 1523199 w 2014235"/>
                  <a:gd name="connsiteY1" fmla="*/ 178761 h 2119110"/>
                  <a:gd name="connsiteX2" fmla="*/ 1560522 w 2014235"/>
                  <a:gd name="connsiteY2" fmla="*/ 943871 h 2119110"/>
                  <a:gd name="connsiteX3" fmla="*/ 1999060 w 2014235"/>
                  <a:gd name="connsiteY3" fmla="*/ 1643667 h 2119110"/>
                  <a:gd name="connsiteX4" fmla="*/ 916709 w 2014235"/>
                  <a:gd name="connsiteY4" fmla="*/ 2110198 h 2119110"/>
                  <a:gd name="connsiteX5" fmla="*/ 720766 w 2014235"/>
                  <a:gd name="connsiteY5" fmla="*/ 1317096 h 2119110"/>
                  <a:gd name="connsiteX6" fmla="*/ 2309 w 2014235"/>
                  <a:gd name="connsiteY6" fmla="*/ 934541 h 2119110"/>
                  <a:gd name="connsiteX7" fmla="*/ 543485 w 2014235"/>
                  <a:gd name="connsiteY7" fmla="*/ 57463 h 2119110"/>
                  <a:gd name="connsiteX0" fmla="*/ 543485 w 1980874"/>
                  <a:gd name="connsiteY0" fmla="*/ 57463 h 2128421"/>
                  <a:gd name="connsiteX1" fmla="*/ 1523199 w 1980874"/>
                  <a:gd name="connsiteY1" fmla="*/ 178761 h 2128421"/>
                  <a:gd name="connsiteX2" fmla="*/ 1560522 w 1980874"/>
                  <a:gd name="connsiteY2" fmla="*/ 943871 h 2128421"/>
                  <a:gd name="connsiteX3" fmla="*/ 1964847 w 1980874"/>
                  <a:gd name="connsiteY3" fmla="*/ 1730974 h 2128421"/>
                  <a:gd name="connsiteX4" fmla="*/ 916709 w 1980874"/>
                  <a:gd name="connsiteY4" fmla="*/ 2110198 h 2128421"/>
                  <a:gd name="connsiteX5" fmla="*/ 720766 w 1980874"/>
                  <a:gd name="connsiteY5" fmla="*/ 1317096 h 2128421"/>
                  <a:gd name="connsiteX6" fmla="*/ 2309 w 1980874"/>
                  <a:gd name="connsiteY6" fmla="*/ 934541 h 2128421"/>
                  <a:gd name="connsiteX7" fmla="*/ 543485 w 1980874"/>
                  <a:gd name="connsiteY7" fmla="*/ 57463 h 2128421"/>
                  <a:gd name="connsiteX0" fmla="*/ 543485 w 1975539"/>
                  <a:gd name="connsiteY0" fmla="*/ 57463 h 2163482"/>
                  <a:gd name="connsiteX1" fmla="*/ 1523199 w 1975539"/>
                  <a:gd name="connsiteY1" fmla="*/ 178761 h 2163482"/>
                  <a:gd name="connsiteX2" fmla="*/ 1560522 w 1975539"/>
                  <a:gd name="connsiteY2" fmla="*/ 943871 h 2163482"/>
                  <a:gd name="connsiteX3" fmla="*/ 1964847 w 1975539"/>
                  <a:gd name="connsiteY3" fmla="*/ 1730974 h 2163482"/>
                  <a:gd name="connsiteX4" fmla="*/ 1069419 w 1975539"/>
                  <a:gd name="connsiteY4" fmla="*/ 2153091 h 2163482"/>
                  <a:gd name="connsiteX5" fmla="*/ 720766 w 1975539"/>
                  <a:gd name="connsiteY5" fmla="*/ 1317096 h 2163482"/>
                  <a:gd name="connsiteX6" fmla="*/ 2309 w 1975539"/>
                  <a:gd name="connsiteY6" fmla="*/ 934541 h 2163482"/>
                  <a:gd name="connsiteX7" fmla="*/ 543485 w 1975539"/>
                  <a:gd name="connsiteY7" fmla="*/ 57463 h 2163482"/>
                  <a:gd name="connsiteX0" fmla="*/ 543485 w 1975539"/>
                  <a:gd name="connsiteY0" fmla="*/ 57463 h 2170997"/>
                  <a:gd name="connsiteX1" fmla="*/ 1523199 w 1975539"/>
                  <a:gd name="connsiteY1" fmla="*/ 178761 h 2170997"/>
                  <a:gd name="connsiteX2" fmla="*/ 1560522 w 1975539"/>
                  <a:gd name="connsiteY2" fmla="*/ 943871 h 2170997"/>
                  <a:gd name="connsiteX3" fmla="*/ 1964847 w 1975539"/>
                  <a:gd name="connsiteY3" fmla="*/ 1730974 h 2170997"/>
                  <a:gd name="connsiteX4" fmla="*/ 1069419 w 1975539"/>
                  <a:gd name="connsiteY4" fmla="*/ 2153091 h 2170997"/>
                  <a:gd name="connsiteX5" fmla="*/ 720766 w 1975539"/>
                  <a:gd name="connsiteY5" fmla="*/ 1317096 h 2170997"/>
                  <a:gd name="connsiteX6" fmla="*/ 2309 w 1975539"/>
                  <a:gd name="connsiteY6" fmla="*/ 934541 h 2170997"/>
                  <a:gd name="connsiteX7" fmla="*/ 543485 w 1975539"/>
                  <a:gd name="connsiteY7" fmla="*/ 57463 h 2170997"/>
                  <a:gd name="connsiteX0" fmla="*/ 543485 w 1986971"/>
                  <a:gd name="connsiteY0" fmla="*/ 57463 h 2188674"/>
                  <a:gd name="connsiteX1" fmla="*/ 1523199 w 1986971"/>
                  <a:gd name="connsiteY1" fmla="*/ 178761 h 2188674"/>
                  <a:gd name="connsiteX2" fmla="*/ 1560522 w 1986971"/>
                  <a:gd name="connsiteY2" fmla="*/ 943871 h 2188674"/>
                  <a:gd name="connsiteX3" fmla="*/ 1964847 w 1986971"/>
                  <a:gd name="connsiteY3" fmla="*/ 1730974 h 2188674"/>
                  <a:gd name="connsiteX4" fmla="*/ 1069419 w 1986971"/>
                  <a:gd name="connsiteY4" fmla="*/ 2153091 h 2188674"/>
                  <a:gd name="connsiteX5" fmla="*/ 720766 w 1986971"/>
                  <a:gd name="connsiteY5" fmla="*/ 1317096 h 2188674"/>
                  <a:gd name="connsiteX6" fmla="*/ 2309 w 1986971"/>
                  <a:gd name="connsiteY6" fmla="*/ 934541 h 2188674"/>
                  <a:gd name="connsiteX7" fmla="*/ 543485 w 1986971"/>
                  <a:gd name="connsiteY7" fmla="*/ 57463 h 2188674"/>
                  <a:gd name="connsiteX0" fmla="*/ 554169 w 1997655"/>
                  <a:gd name="connsiteY0" fmla="*/ 57463 h 2203770"/>
                  <a:gd name="connsiteX1" fmla="*/ 1533883 w 1997655"/>
                  <a:gd name="connsiteY1" fmla="*/ 178761 h 2203770"/>
                  <a:gd name="connsiteX2" fmla="*/ 1571206 w 1997655"/>
                  <a:gd name="connsiteY2" fmla="*/ 943871 h 2203770"/>
                  <a:gd name="connsiteX3" fmla="*/ 1975531 w 1997655"/>
                  <a:gd name="connsiteY3" fmla="*/ 1730974 h 2203770"/>
                  <a:gd name="connsiteX4" fmla="*/ 1080103 w 1997655"/>
                  <a:gd name="connsiteY4" fmla="*/ 2153091 h 2203770"/>
                  <a:gd name="connsiteX5" fmla="*/ 12993 w 1997655"/>
                  <a:gd name="connsiteY5" fmla="*/ 934541 h 2203770"/>
                  <a:gd name="connsiteX6" fmla="*/ 554169 w 1997655"/>
                  <a:gd name="connsiteY6" fmla="*/ 57463 h 2203770"/>
                  <a:gd name="connsiteX0" fmla="*/ 554169 w 1989255"/>
                  <a:gd name="connsiteY0" fmla="*/ 54327 h 2179975"/>
                  <a:gd name="connsiteX1" fmla="*/ 1533883 w 1989255"/>
                  <a:gd name="connsiteY1" fmla="*/ 175625 h 2179975"/>
                  <a:gd name="connsiteX2" fmla="*/ 1616926 w 1989255"/>
                  <a:gd name="connsiteY2" fmla="*/ 846968 h 2179975"/>
                  <a:gd name="connsiteX3" fmla="*/ 1975531 w 1989255"/>
                  <a:gd name="connsiteY3" fmla="*/ 1727838 h 2179975"/>
                  <a:gd name="connsiteX4" fmla="*/ 1080103 w 1989255"/>
                  <a:gd name="connsiteY4" fmla="*/ 2149955 h 2179975"/>
                  <a:gd name="connsiteX5" fmla="*/ 12993 w 1989255"/>
                  <a:gd name="connsiteY5" fmla="*/ 931405 h 2179975"/>
                  <a:gd name="connsiteX6" fmla="*/ 554169 w 1989255"/>
                  <a:gd name="connsiteY6" fmla="*/ 54327 h 2179975"/>
                  <a:gd name="connsiteX0" fmla="*/ 305977 w 1741063"/>
                  <a:gd name="connsiteY0" fmla="*/ 90459 h 2192681"/>
                  <a:gd name="connsiteX1" fmla="*/ 1285691 w 1741063"/>
                  <a:gd name="connsiteY1" fmla="*/ 211757 h 2192681"/>
                  <a:gd name="connsiteX2" fmla="*/ 1368734 w 1741063"/>
                  <a:gd name="connsiteY2" fmla="*/ 883100 h 2192681"/>
                  <a:gd name="connsiteX3" fmla="*/ 1727339 w 1741063"/>
                  <a:gd name="connsiteY3" fmla="*/ 1763970 h 2192681"/>
                  <a:gd name="connsiteX4" fmla="*/ 831911 w 1741063"/>
                  <a:gd name="connsiteY4" fmla="*/ 2186087 h 2192681"/>
                  <a:gd name="connsiteX5" fmla="*/ 24611 w 1741063"/>
                  <a:gd name="connsiteY5" fmla="*/ 1457254 h 2192681"/>
                  <a:gd name="connsiteX6" fmla="*/ 305977 w 1741063"/>
                  <a:gd name="connsiteY6" fmla="*/ 90459 h 2192681"/>
                  <a:gd name="connsiteX0" fmla="*/ 193443 w 1780632"/>
                  <a:gd name="connsiteY0" fmla="*/ 113292 h 2122552"/>
                  <a:gd name="connsiteX1" fmla="*/ 1325260 w 1780632"/>
                  <a:gd name="connsiteY1" fmla="*/ 141628 h 2122552"/>
                  <a:gd name="connsiteX2" fmla="*/ 1408303 w 1780632"/>
                  <a:gd name="connsiteY2" fmla="*/ 812971 h 2122552"/>
                  <a:gd name="connsiteX3" fmla="*/ 1766908 w 1780632"/>
                  <a:gd name="connsiteY3" fmla="*/ 1693841 h 2122552"/>
                  <a:gd name="connsiteX4" fmla="*/ 871480 w 1780632"/>
                  <a:gd name="connsiteY4" fmla="*/ 2115958 h 2122552"/>
                  <a:gd name="connsiteX5" fmla="*/ 64180 w 1780632"/>
                  <a:gd name="connsiteY5" fmla="*/ 1387125 h 2122552"/>
                  <a:gd name="connsiteX6" fmla="*/ 193443 w 1780632"/>
                  <a:gd name="connsiteY6" fmla="*/ 113292 h 2122552"/>
                  <a:gd name="connsiteX0" fmla="*/ 193443 w 1780632"/>
                  <a:gd name="connsiteY0" fmla="*/ 113292 h 2126761"/>
                  <a:gd name="connsiteX1" fmla="*/ 1325260 w 1780632"/>
                  <a:gd name="connsiteY1" fmla="*/ 141628 h 2126761"/>
                  <a:gd name="connsiteX2" fmla="*/ 1408303 w 1780632"/>
                  <a:gd name="connsiteY2" fmla="*/ 812971 h 2126761"/>
                  <a:gd name="connsiteX3" fmla="*/ 1766908 w 1780632"/>
                  <a:gd name="connsiteY3" fmla="*/ 1693841 h 2126761"/>
                  <a:gd name="connsiteX4" fmla="*/ 871480 w 1780632"/>
                  <a:gd name="connsiteY4" fmla="*/ 2115958 h 2126761"/>
                  <a:gd name="connsiteX5" fmla="*/ 64180 w 1780632"/>
                  <a:gd name="connsiteY5" fmla="*/ 1387125 h 2126761"/>
                  <a:gd name="connsiteX6" fmla="*/ 193443 w 1780632"/>
                  <a:gd name="connsiteY6" fmla="*/ 113292 h 21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0632" h="2126761">
                    <a:moveTo>
                      <a:pt x="193443" y="113292"/>
                    </a:moveTo>
                    <a:cubicBezTo>
                      <a:pt x="403623" y="-94291"/>
                      <a:pt x="1122783" y="25015"/>
                      <a:pt x="1325260" y="141628"/>
                    </a:cubicBezTo>
                    <a:cubicBezTo>
                      <a:pt x="1527737" y="258241"/>
                      <a:pt x="1334695" y="554269"/>
                      <a:pt x="1408303" y="812971"/>
                    </a:cubicBezTo>
                    <a:cubicBezTo>
                      <a:pt x="1481911" y="1071673"/>
                      <a:pt x="1856378" y="1476677"/>
                      <a:pt x="1766908" y="1693841"/>
                    </a:cubicBezTo>
                    <a:cubicBezTo>
                      <a:pt x="1677438" y="1911005"/>
                      <a:pt x="1218149" y="2184739"/>
                      <a:pt x="871480" y="2115958"/>
                    </a:cubicBezTo>
                    <a:cubicBezTo>
                      <a:pt x="524811" y="2047177"/>
                      <a:pt x="177186" y="1720903"/>
                      <a:pt x="64180" y="1387125"/>
                    </a:cubicBezTo>
                    <a:cubicBezTo>
                      <a:pt x="-48826" y="1053347"/>
                      <a:pt x="-16737" y="320875"/>
                      <a:pt x="193443" y="113292"/>
                    </a:cubicBezTo>
                    <a:close/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169C78D-F698-9341-FE89-77E9CE88F72E}"/>
                  </a:ext>
                </a:extLst>
              </p:cNvPr>
              <p:cNvSpPr/>
              <p:nvPr/>
            </p:nvSpPr>
            <p:spPr>
              <a:xfrm>
                <a:off x="10286879" y="3818850"/>
                <a:ext cx="1160665" cy="904703"/>
              </a:xfrm>
              <a:custGeom>
                <a:avLst/>
                <a:gdLst>
                  <a:gd name="connsiteX0" fmla="*/ 57178 w 1829995"/>
                  <a:gd name="connsiteY0" fmla="*/ 1404604 h 1404604"/>
                  <a:gd name="connsiteX1" fmla="*/ 85170 w 1829995"/>
                  <a:gd name="connsiteY1" fmla="*/ 882089 h 1404604"/>
                  <a:gd name="connsiteX2" fmla="*/ 868942 w 1829995"/>
                  <a:gd name="connsiteY2" fmla="*/ 79657 h 1404604"/>
                  <a:gd name="connsiteX3" fmla="*/ 1829995 w 1829995"/>
                  <a:gd name="connsiteY3" fmla="*/ 79657 h 1404604"/>
                  <a:gd name="connsiteX0" fmla="*/ 57178 w 1829995"/>
                  <a:gd name="connsiteY0" fmla="*/ 1435711 h 1435711"/>
                  <a:gd name="connsiteX1" fmla="*/ 85170 w 1829995"/>
                  <a:gd name="connsiteY1" fmla="*/ 913196 h 1435711"/>
                  <a:gd name="connsiteX2" fmla="*/ 868942 w 1829995"/>
                  <a:gd name="connsiteY2" fmla="*/ 110764 h 1435711"/>
                  <a:gd name="connsiteX3" fmla="*/ 1829995 w 1829995"/>
                  <a:gd name="connsiteY3" fmla="*/ 110764 h 1435711"/>
                  <a:gd name="connsiteX0" fmla="*/ 57178 w 1829995"/>
                  <a:gd name="connsiteY0" fmla="*/ 1416085 h 1416085"/>
                  <a:gd name="connsiteX1" fmla="*/ 85170 w 1829995"/>
                  <a:gd name="connsiteY1" fmla="*/ 893570 h 1416085"/>
                  <a:gd name="connsiteX2" fmla="*/ 868942 w 1829995"/>
                  <a:gd name="connsiteY2" fmla="*/ 91138 h 1416085"/>
                  <a:gd name="connsiteX3" fmla="*/ 1829995 w 1829995"/>
                  <a:gd name="connsiteY3" fmla="*/ 131778 h 1416085"/>
                  <a:gd name="connsiteX0" fmla="*/ 75158 w 1847975"/>
                  <a:gd name="connsiteY0" fmla="*/ 1416085 h 1416085"/>
                  <a:gd name="connsiteX1" fmla="*/ 103150 w 1847975"/>
                  <a:gd name="connsiteY1" fmla="*/ 893570 h 1416085"/>
                  <a:gd name="connsiteX2" fmla="*/ 886922 w 1847975"/>
                  <a:gd name="connsiteY2" fmla="*/ 91138 h 1416085"/>
                  <a:gd name="connsiteX3" fmla="*/ 1847975 w 1847975"/>
                  <a:gd name="connsiteY3" fmla="*/ 131778 h 1416085"/>
                  <a:gd name="connsiteX0" fmla="*/ 71180 w 1854157"/>
                  <a:gd name="connsiteY0" fmla="*/ 1411005 h 1411005"/>
                  <a:gd name="connsiteX1" fmla="*/ 109332 w 1854157"/>
                  <a:gd name="connsiteY1" fmla="*/ 893570 h 1411005"/>
                  <a:gd name="connsiteX2" fmla="*/ 893104 w 1854157"/>
                  <a:gd name="connsiteY2" fmla="*/ 91138 h 1411005"/>
                  <a:gd name="connsiteX3" fmla="*/ 1854157 w 1854157"/>
                  <a:gd name="connsiteY3" fmla="*/ 131778 h 1411005"/>
                  <a:gd name="connsiteX0" fmla="*/ 70463 w 1855345"/>
                  <a:gd name="connsiteY0" fmla="*/ 1405290 h 1405290"/>
                  <a:gd name="connsiteX1" fmla="*/ 110520 w 1855345"/>
                  <a:gd name="connsiteY1" fmla="*/ 893570 h 1405290"/>
                  <a:gd name="connsiteX2" fmla="*/ 894292 w 1855345"/>
                  <a:gd name="connsiteY2" fmla="*/ 91138 h 1405290"/>
                  <a:gd name="connsiteX3" fmla="*/ 1855345 w 1855345"/>
                  <a:gd name="connsiteY3" fmla="*/ 131778 h 140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5345" h="1405290">
                    <a:moveTo>
                      <a:pt x="70463" y="1405290"/>
                    </a:moveTo>
                    <a:cubicBezTo>
                      <a:pt x="-31448" y="1254444"/>
                      <a:pt x="-26785" y="1112595"/>
                      <a:pt x="110520" y="893570"/>
                    </a:cubicBezTo>
                    <a:cubicBezTo>
                      <a:pt x="247825" y="674545"/>
                      <a:pt x="603488" y="224877"/>
                      <a:pt x="894292" y="91138"/>
                    </a:cubicBezTo>
                    <a:cubicBezTo>
                      <a:pt x="1185096" y="-42601"/>
                      <a:pt x="1796821" y="-29227"/>
                      <a:pt x="1855345" y="131778"/>
                    </a:cubicBezTo>
                  </a:path>
                </a:pathLst>
              </a:cu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5EB64FE-14C0-327C-B77D-5A96CE687094}"/>
                  </a:ext>
                </a:extLst>
              </p:cNvPr>
              <p:cNvSpPr/>
              <p:nvPr/>
            </p:nvSpPr>
            <p:spPr>
              <a:xfrm>
                <a:off x="10342204" y="3910829"/>
                <a:ext cx="1126233" cy="875590"/>
              </a:xfrm>
              <a:custGeom>
                <a:avLst/>
                <a:gdLst>
                  <a:gd name="connsiteX0" fmla="*/ 1782147 w 1782147"/>
                  <a:gd name="connsiteY0" fmla="*/ 0 h 1335438"/>
                  <a:gd name="connsiteX1" fmla="*/ 1642188 w 1782147"/>
                  <a:gd name="connsiteY1" fmla="*/ 587828 h 1335438"/>
                  <a:gd name="connsiteX2" fmla="*/ 1035698 w 1782147"/>
                  <a:gd name="connsiteY2" fmla="*/ 746449 h 1335438"/>
                  <a:gd name="connsiteX3" fmla="*/ 597159 w 1782147"/>
                  <a:gd name="connsiteY3" fmla="*/ 1231641 h 1335438"/>
                  <a:gd name="connsiteX4" fmla="*/ 0 w 1782147"/>
                  <a:gd name="connsiteY4" fmla="*/ 1278294 h 1335438"/>
                  <a:gd name="connsiteX0" fmla="*/ 1766907 w 1766907"/>
                  <a:gd name="connsiteY0" fmla="*/ 0 h 1342602"/>
                  <a:gd name="connsiteX1" fmla="*/ 1626948 w 1766907"/>
                  <a:gd name="connsiteY1" fmla="*/ 587828 h 1342602"/>
                  <a:gd name="connsiteX2" fmla="*/ 1020458 w 1766907"/>
                  <a:gd name="connsiteY2" fmla="*/ 746449 h 1342602"/>
                  <a:gd name="connsiteX3" fmla="*/ 581919 w 1766907"/>
                  <a:gd name="connsiteY3" fmla="*/ 1231641 h 1342602"/>
                  <a:gd name="connsiteX4" fmla="*/ 0 w 1766907"/>
                  <a:gd name="connsiteY4" fmla="*/ 1288454 h 1342602"/>
                  <a:gd name="connsiteX0" fmla="*/ 1766907 w 1766907"/>
                  <a:gd name="connsiteY0" fmla="*/ 0 h 1362894"/>
                  <a:gd name="connsiteX1" fmla="*/ 1626948 w 1766907"/>
                  <a:gd name="connsiteY1" fmla="*/ 587828 h 1362894"/>
                  <a:gd name="connsiteX2" fmla="*/ 1020458 w 1766907"/>
                  <a:gd name="connsiteY2" fmla="*/ 746449 h 1362894"/>
                  <a:gd name="connsiteX3" fmla="*/ 581919 w 1766907"/>
                  <a:gd name="connsiteY3" fmla="*/ 1231641 h 1362894"/>
                  <a:gd name="connsiteX4" fmla="*/ 0 w 1766907"/>
                  <a:gd name="connsiteY4" fmla="*/ 1288454 h 1362894"/>
                  <a:gd name="connsiteX0" fmla="*/ 1766907 w 1766907"/>
                  <a:gd name="connsiteY0" fmla="*/ 0 h 1365149"/>
                  <a:gd name="connsiteX1" fmla="*/ 1626948 w 1766907"/>
                  <a:gd name="connsiteY1" fmla="*/ 587828 h 1365149"/>
                  <a:gd name="connsiteX2" fmla="*/ 1020458 w 1766907"/>
                  <a:gd name="connsiteY2" fmla="*/ 746449 h 1365149"/>
                  <a:gd name="connsiteX3" fmla="*/ 581919 w 1766907"/>
                  <a:gd name="connsiteY3" fmla="*/ 1231641 h 1365149"/>
                  <a:gd name="connsiteX4" fmla="*/ 0 w 1766907"/>
                  <a:gd name="connsiteY4" fmla="*/ 1288454 h 1365149"/>
                  <a:gd name="connsiteX0" fmla="*/ 1766907 w 1766907"/>
                  <a:gd name="connsiteY0" fmla="*/ 0 h 1365149"/>
                  <a:gd name="connsiteX1" fmla="*/ 1626948 w 1766907"/>
                  <a:gd name="connsiteY1" fmla="*/ 587828 h 1365149"/>
                  <a:gd name="connsiteX2" fmla="*/ 1020458 w 1766907"/>
                  <a:gd name="connsiteY2" fmla="*/ 746449 h 1365149"/>
                  <a:gd name="connsiteX3" fmla="*/ 642879 w 1766907"/>
                  <a:gd name="connsiteY3" fmla="*/ 1231641 h 1365149"/>
                  <a:gd name="connsiteX4" fmla="*/ 0 w 1766907"/>
                  <a:gd name="connsiteY4" fmla="*/ 1288454 h 1365149"/>
                  <a:gd name="connsiteX0" fmla="*/ 1787227 w 1787227"/>
                  <a:gd name="connsiteY0" fmla="*/ 0 h 1362609"/>
                  <a:gd name="connsiteX1" fmla="*/ 1626948 w 1787227"/>
                  <a:gd name="connsiteY1" fmla="*/ 585288 h 1362609"/>
                  <a:gd name="connsiteX2" fmla="*/ 1020458 w 1787227"/>
                  <a:gd name="connsiteY2" fmla="*/ 743909 h 1362609"/>
                  <a:gd name="connsiteX3" fmla="*/ 642879 w 1787227"/>
                  <a:gd name="connsiteY3" fmla="*/ 1229101 h 1362609"/>
                  <a:gd name="connsiteX4" fmla="*/ 0 w 1787227"/>
                  <a:gd name="connsiteY4" fmla="*/ 1285914 h 1362609"/>
                  <a:gd name="connsiteX0" fmla="*/ 1787227 w 1809320"/>
                  <a:gd name="connsiteY0" fmla="*/ 0 h 1362609"/>
                  <a:gd name="connsiteX1" fmla="*/ 1626948 w 1809320"/>
                  <a:gd name="connsiteY1" fmla="*/ 585288 h 1362609"/>
                  <a:gd name="connsiteX2" fmla="*/ 1020458 w 1809320"/>
                  <a:gd name="connsiteY2" fmla="*/ 743909 h 1362609"/>
                  <a:gd name="connsiteX3" fmla="*/ 642879 w 1809320"/>
                  <a:gd name="connsiteY3" fmla="*/ 1229101 h 1362609"/>
                  <a:gd name="connsiteX4" fmla="*/ 0 w 1809320"/>
                  <a:gd name="connsiteY4" fmla="*/ 1285914 h 1362609"/>
                  <a:gd name="connsiteX0" fmla="*/ 1777067 w 1800305"/>
                  <a:gd name="connsiteY0" fmla="*/ 0 h 1360069"/>
                  <a:gd name="connsiteX1" fmla="*/ 1626948 w 1800305"/>
                  <a:gd name="connsiteY1" fmla="*/ 582748 h 1360069"/>
                  <a:gd name="connsiteX2" fmla="*/ 1020458 w 1800305"/>
                  <a:gd name="connsiteY2" fmla="*/ 741369 h 1360069"/>
                  <a:gd name="connsiteX3" fmla="*/ 642879 w 1800305"/>
                  <a:gd name="connsiteY3" fmla="*/ 1226561 h 1360069"/>
                  <a:gd name="connsiteX4" fmla="*/ 0 w 1800305"/>
                  <a:gd name="connsiteY4" fmla="*/ 1283374 h 1360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0305" h="1360069">
                    <a:moveTo>
                      <a:pt x="1777067" y="0"/>
                    </a:moveTo>
                    <a:cubicBezTo>
                      <a:pt x="1845491" y="236790"/>
                      <a:pt x="1753050" y="459186"/>
                      <a:pt x="1626948" y="582748"/>
                    </a:cubicBezTo>
                    <a:cubicBezTo>
                      <a:pt x="1500846" y="706310"/>
                      <a:pt x="1184470" y="634067"/>
                      <a:pt x="1020458" y="741369"/>
                    </a:cubicBezTo>
                    <a:cubicBezTo>
                      <a:pt x="856446" y="848671"/>
                      <a:pt x="815495" y="1137920"/>
                      <a:pt x="642879" y="1226561"/>
                    </a:cubicBezTo>
                    <a:cubicBezTo>
                      <a:pt x="470263" y="1315202"/>
                      <a:pt x="152918" y="1444586"/>
                      <a:pt x="0" y="128337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DCB1D70-262D-529F-762D-B814F1961098}"/>
                  </a:ext>
                </a:extLst>
              </p:cNvPr>
              <p:cNvSpPr txBox="1"/>
              <p:nvPr/>
            </p:nvSpPr>
            <p:spPr>
              <a:xfrm>
                <a:off x="658105" y="1171823"/>
                <a:ext cx="1600695" cy="578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DCB1D70-262D-529F-762D-B814F1961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05" y="1171823"/>
                <a:ext cx="1600695" cy="5783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54CC92D-2410-2AB2-3DAF-0C7A734675AF}"/>
                  </a:ext>
                </a:extLst>
              </p:cNvPr>
              <p:cNvSpPr txBox="1"/>
              <p:nvPr/>
            </p:nvSpPr>
            <p:spPr>
              <a:xfrm>
                <a:off x="3389121" y="1181977"/>
                <a:ext cx="2037609" cy="58201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54CC92D-2410-2AB2-3DAF-0C7A73467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121" y="1181977"/>
                <a:ext cx="2037609" cy="5820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5E8687B3-009D-B36E-A5F8-ED1A7B96452E}"/>
              </a:ext>
            </a:extLst>
          </p:cNvPr>
          <p:cNvSpPr txBox="1"/>
          <p:nvPr/>
        </p:nvSpPr>
        <p:spPr>
          <a:xfrm>
            <a:off x="400010" y="1737555"/>
            <a:ext cx="281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state is “lost” or “created” as time evolves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A2BE8D6-1184-1ECC-959C-B6C60F8DC5DC}"/>
              </a:ext>
            </a:extLst>
          </p:cNvPr>
          <p:cNvSpPr txBox="1"/>
          <p:nvPr/>
        </p:nvSpPr>
        <p:spPr>
          <a:xfrm>
            <a:off x="3269725" y="1774598"/>
            <a:ext cx="332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(Minus sign to match convention)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9103C69-0175-AC6D-3FCB-5ED7085B7AF9}"/>
                  </a:ext>
                </a:extLst>
              </p:cNvPr>
              <p:cNvSpPr txBox="1"/>
              <p:nvPr/>
            </p:nvSpPr>
            <p:spPr>
              <a:xfrm>
                <a:off x="655695" y="5598703"/>
                <a:ext cx="79238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9900"/>
                    </a:solidFill>
                  </a:rPr>
                  <a:t>Variation of the action measures the flow of states (physical).  Variation = 0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009900"/>
                    </a:solidFill>
                    <a:sym typeface="Wingdings" panose="05000000000000000000" pitchFamily="2" charset="2"/>
                  </a:rPr>
                  <a:t> flow of states tangent to the path.</a:t>
                </a:r>
                <a:endParaRPr lang="en-US" sz="24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9103C69-0175-AC6D-3FCB-5ED7085B7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95" y="5598703"/>
                <a:ext cx="7923890" cy="830997"/>
              </a:xfrm>
              <a:prstGeom prst="rect">
                <a:avLst/>
              </a:prstGeom>
              <a:blipFill>
                <a:blip r:embed="rId13"/>
                <a:stretch>
                  <a:fillRect t="-5839" r="-1617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E53F46-2123-1EB9-599C-3EE41770C73F}"/>
              </a:ext>
            </a:extLst>
          </p:cNvPr>
          <p:cNvCxnSpPr/>
          <p:nvPr/>
        </p:nvCxnSpPr>
        <p:spPr>
          <a:xfrm>
            <a:off x="941033" y="861134"/>
            <a:ext cx="159798" cy="32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4824AE-7318-20A3-81B5-1B182F67022A}"/>
              </a:ext>
            </a:extLst>
          </p:cNvPr>
          <p:cNvSpPr txBox="1"/>
          <p:nvPr/>
        </p:nvSpPr>
        <p:spPr>
          <a:xfrm>
            <a:off x="645786" y="56149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09A9D8-0457-B65C-1D1F-951CAF4130B4}"/>
              </a:ext>
            </a:extLst>
          </p:cNvPr>
          <p:cNvCxnSpPr>
            <a:cxnSpLocks/>
          </p:cNvCxnSpPr>
          <p:nvPr/>
        </p:nvCxnSpPr>
        <p:spPr>
          <a:xfrm flipH="1">
            <a:off x="9037468" y="1090853"/>
            <a:ext cx="271386" cy="208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D11ECEE-0F64-E313-BE68-E8A47D1ED4CB}"/>
              </a:ext>
            </a:extLst>
          </p:cNvPr>
          <p:cNvSpPr txBox="1"/>
          <p:nvPr/>
        </p:nvSpPr>
        <p:spPr>
          <a:xfrm>
            <a:off x="9308854" y="75663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84CFF-C5D6-8115-EE07-128E78434608}"/>
              </a:ext>
            </a:extLst>
          </p:cNvPr>
          <p:cNvSpPr txBox="1"/>
          <p:nvPr/>
        </p:nvSpPr>
        <p:spPr>
          <a:xfrm>
            <a:off x="9369322" y="1853037"/>
            <a:ext cx="24857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/>
              <a:t>Sci Rep</a:t>
            </a:r>
            <a:r>
              <a:rPr lang="en-US" dirty="0"/>
              <a:t> </a:t>
            </a:r>
            <a:r>
              <a:rPr lang="en-US" b="1" dirty="0"/>
              <a:t>13</a:t>
            </a:r>
            <a:r>
              <a:rPr lang="en-US" dirty="0"/>
              <a:t>, 12138 (2023)</a:t>
            </a:r>
          </a:p>
        </p:txBody>
      </p:sp>
    </p:spTree>
    <p:extLst>
      <p:ext uri="{BB962C8B-B14F-4D97-AF65-F5344CB8AC3E}">
        <p14:creationId xmlns:p14="http://schemas.microsoft.com/office/powerpoint/2010/main" val="2296513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F127A-32EB-FE32-F39D-A1E3814D5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43" y="275061"/>
            <a:ext cx="3553321" cy="2495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026F6C-4F1C-A6C8-5E0D-0440601AB8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12"/>
          <a:stretch/>
        </p:blipFill>
        <p:spPr>
          <a:xfrm>
            <a:off x="4946072" y="426110"/>
            <a:ext cx="3395336" cy="590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283302-B9EC-6440-F4F2-6089A2EC8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072" y="1171971"/>
            <a:ext cx="2572109" cy="523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8B3571-D55A-2F01-A07B-932B115DD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994" y="1894666"/>
            <a:ext cx="7011378" cy="828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02107C-7AFC-C7F9-69EA-86C4F05EEF8D}"/>
                  </a:ext>
                </a:extLst>
              </p:cNvPr>
              <p:cNvSpPr txBox="1"/>
              <p:nvPr/>
            </p:nvSpPr>
            <p:spPr>
              <a:xfrm>
                <a:off x="465943" y="2886755"/>
                <a:ext cx="56889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</a:rPr>
                  <a:t>Action is the line integral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02107C-7AFC-C7F9-69EA-86C4F05EE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43" y="2886755"/>
                <a:ext cx="5688993" cy="646331"/>
              </a:xfrm>
              <a:prstGeom prst="rect">
                <a:avLst/>
              </a:prstGeom>
              <a:blipFill>
                <a:blip r:embed="rId6"/>
                <a:stretch>
                  <a:fillRect l="-3212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4694BD-8413-5EF6-C939-94421712C66F}"/>
              </a:ext>
            </a:extLst>
          </p:cNvPr>
          <p:cNvCxnSpPr>
            <a:cxnSpLocks/>
          </p:cNvCxnSpPr>
          <p:nvPr/>
        </p:nvCxnSpPr>
        <p:spPr>
          <a:xfrm flipH="1">
            <a:off x="8532421" y="605641"/>
            <a:ext cx="8546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436A52A-D769-6C64-2A0A-952B0827A8BA}"/>
              </a:ext>
            </a:extLst>
          </p:cNvPr>
          <p:cNvSpPr txBox="1"/>
          <p:nvPr/>
        </p:nvSpPr>
        <p:spPr>
          <a:xfrm>
            <a:off x="9477517" y="282476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space</a:t>
            </a:r>
            <a:br>
              <a:rPr lang="en-US" dirty="0"/>
            </a:br>
            <a:r>
              <a:rPr lang="en-US" dirty="0"/>
              <a:t>extended by time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748C85-B3B6-2E8F-638E-36E3A423F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943" y="3601381"/>
            <a:ext cx="5222338" cy="9092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C012AB-CFCF-152E-BA45-E448C59E27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1244" y="5576536"/>
            <a:ext cx="1743692" cy="4107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B690A7-0532-1A48-2112-592BA87B64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577" y="4737930"/>
            <a:ext cx="2808396" cy="177708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4F0230E-40FD-2B7A-FA54-4BDA9A785F8D}"/>
              </a:ext>
            </a:extLst>
          </p:cNvPr>
          <p:cNvCxnSpPr>
            <a:cxnSpLocks/>
          </p:cNvCxnSpPr>
          <p:nvPr/>
        </p:nvCxnSpPr>
        <p:spPr>
          <a:xfrm flipH="1">
            <a:off x="5735782" y="5094514"/>
            <a:ext cx="552202" cy="482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F70C9D8-6529-B0CD-7722-6C2BD1C811FA}"/>
              </a:ext>
            </a:extLst>
          </p:cNvPr>
          <p:cNvSpPr txBox="1"/>
          <p:nvPr/>
        </p:nvSpPr>
        <p:spPr>
          <a:xfrm>
            <a:off x="6324559" y="4603619"/>
            <a:ext cx="2635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Hamilton’s equations in</a:t>
            </a:r>
            <a:br>
              <a:rPr lang="en-US" dirty="0"/>
            </a:br>
            <a:r>
              <a:rPr lang="en-US" dirty="0"/>
              <a:t>the extended phase space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5F57127-C2D3-1667-F3A9-091E2A584A88}"/>
              </a:ext>
            </a:extLst>
          </p:cNvPr>
          <p:cNvCxnSpPr>
            <a:cxnSpLocks/>
          </p:cNvCxnSpPr>
          <p:nvPr/>
        </p:nvCxnSpPr>
        <p:spPr>
          <a:xfrm flipH="1">
            <a:off x="5818909" y="3992152"/>
            <a:ext cx="505650" cy="129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01B1E53-DC92-8710-4DF7-802193911D16}"/>
              </a:ext>
            </a:extLst>
          </p:cNvPr>
          <p:cNvSpPr txBox="1"/>
          <p:nvPr/>
        </p:nvSpPr>
        <p:spPr>
          <a:xfrm>
            <a:off x="6324559" y="3576081"/>
            <a:ext cx="403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Encodes both IND and DR: geometry of the flow at equal time and across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BCB1BF-5A3C-8C51-40D2-6AD46E7043D3}"/>
                  </a:ext>
                </a:extLst>
              </p:cNvPr>
              <p:cNvSpPr txBox="1"/>
              <p:nvPr/>
            </p:nvSpPr>
            <p:spPr>
              <a:xfrm>
                <a:off x="4715994" y="5942696"/>
                <a:ext cx="43986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</a:rPr>
                  <a:t>Flow is described by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BCB1BF-5A3C-8C51-40D2-6AD46E704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994" y="5942696"/>
                <a:ext cx="4398640" cy="646331"/>
              </a:xfrm>
              <a:prstGeom prst="rect">
                <a:avLst/>
              </a:prstGeom>
              <a:blipFill>
                <a:blip r:embed="rId10"/>
                <a:stretch>
                  <a:fillRect l="-430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127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8141B-A91E-7B01-057E-A29577870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84" y="160374"/>
            <a:ext cx="5012176" cy="2897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C71D25-2F7A-3EE9-50CE-BEEFD6017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57" y="1241601"/>
            <a:ext cx="4601217" cy="476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7E19B8-C3A8-C2D4-1B41-FFA53576BF5F}"/>
                  </a:ext>
                </a:extLst>
              </p:cNvPr>
              <p:cNvSpPr txBox="1"/>
              <p:nvPr/>
            </p:nvSpPr>
            <p:spPr>
              <a:xfrm>
                <a:off x="6751122" y="1852550"/>
                <a:ext cx="43091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</a:rPr>
                  <a:t> is the potential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7E19B8-C3A8-C2D4-1B41-FFA53576B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122" y="1852550"/>
                <a:ext cx="4309193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37D71D0-8A79-C09E-D7AF-753F80708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66" y="3278408"/>
            <a:ext cx="8313552" cy="114669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B2D27B4-BE7C-F1B4-E3A6-16492A8ACC80}"/>
              </a:ext>
            </a:extLst>
          </p:cNvPr>
          <p:cNvGrpSpPr/>
          <p:nvPr/>
        </p:nvGrpSpPr>
        <p:grpSpPr>
          <a:xfrm>
            <a:off x="528166" y="4485980"/>
            <a:ext cx="4156776" cy="2120587"/>
            <a:chOff x="4785064" y="564596"/>
            <a:chExt cx="7002617" cy="357239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78C91C-0950-3DB2-3325-029D35AE48B9}"/>
                </a:ext>
              </a:extLst>
            </p:cNvPr>
            <p:cNvSpPr/>
            <p:nvPr/>
          </p:nvSpPr>
          <p:spPr>
            <a:xfrm>
              <a:off x="5047617" y="1919951"/>
              <a:ext cx="6423103" cy="503490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1335" h="488561">
                  <a:moveTo>
                    <a:pt x="0" y="416091"/>
                  </a:moveTo>
                  <a:cubicBezTo>
                    <a:pt x="585495" y="19540"/>
                    <a:pt x="1220237" y="-8840"/>
                    <a:pt x="2052346" y="1657"/>
                  </a:cubicBezTo>
                  <a:cubicBezTo>
                    <a:pt x="2884455" y="12154"/>
                    <a:pt x="3859115" y="394320"/>
                    <a:pt x="4992655" y="479073"/>
                  </a:cubicBezTo>
                  <a:cubicBezTo>
                    <a:pt x="6126195" y="563826"/>
                    <a:pt x="6712858" y="51162"/>
                    <a:pt x="7361335" y="1164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837665-E603-8EA5-9F39-8C6EDE2292C4}"/>
                </a:ext>
              </a:extLst>
            </p:cNvPr>
            <p:cNvSpPr/>
            <p:nvPr/>
          </p:nvSpPr>
          <p:spPr>
            <a:xfrm>
              <a:off x="5180592" y="2121961"/>
              <a:ext cx="6323371" cy="525714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417442 h 521158"/>
                <a:gd name="connsiteX1" fmla="*/ 2052346 w 7361335"/>
                <a:gd name="connsiteY1" fmla="*/ 3008 h 521158"/>
                <a:gd name="connsiteX2" fmla="*/ 4637055 w 7361335"/>
                <a:gd name="connsiteY2" fmla="*/ 512174 h 521158"/>
                <a:gd name="connsiteX3" fmla="*/ 7361335 w 7361335"/>
                <a:gd name="connsiteY3" fmla="*/ 117827 h 521158"/>
                <a:gd name="connsiteX0" fmla="*/ 0 w 7247035"/>
                <a:gd name="connsiteY0" fmla="*/ 417442 h 512500"/>
                <a:gd name="connsiteX1" fmla="*/ 2052346 w 7247035"/>
                <a:gd name="connsiteY1" fmla="*/ 3008 h 512500"/>
                <a:gd name="connsiteX2" fmla="*/ 4637055 w 7247035"/>
                <a:gd name="connsiteY2" fmla="*/ 512174 h 512500"/>
                <a:gd name="connsiteX3" fmla="*/ 7247035 w 7247035"/>
                <a:gd name="connsiteY3" fmla="*/ 92427 h 512500"/>
                <a:gd name="connsiteX0" fmla="*/ 0 w 7247035"/>
                <a:gd name="connsiteY0" fmla="*/ 459518 h 510126"/>
                <a:gd name="connsiteX1" fmla="*/ 2052346 w 7247035"/>
                <a:gd name="connsiteY1" fmla="*/ 634 h 510126"/>
                <a:gd name="connsiteX2" fmla="*/ 4637055 w 7247035"/>
                <a:gd name="connsiteY2" fmla="*/ 509800 h 510126"/>
                <a:gd name="connsiteX3" fmla="*/ 7247035 w 7247035"/>
                <a:gd name="connsiteY3" fmla="*/ 90053 h 5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510126">
                  <a:moveTo>
                    <a:pt x="0" y="459518"/>
                  </a:moveTo>
                  <a:cubicBezTo>
                    <a:pt x="585495" y="62967"/>
                    <a:pt x="1279504" y="-7746"/>
                    <a:pt x="2052346" y="634"/>
                  </a:cubicBezTo>
                  <a:cubicBezTo>
                    <a:pt x="2825188" y="9014"/>
                    <a:pt x="3771274" y="494897"/>
                    <a:pt x="4637055" y="509800"/>
                  </a:cubicBezTo>
                  <a:cubicBezTo>
                    <a:pt x="5502836" y="524703"/>
                    <a:pt x="6598558" y="24739"/>
                    <a:pt x="7247035" y="900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BCD327-2225-7103-0E86-FE9A8A3EF2CE}"/>
                </a:ext>
              </a:extLst>
            </p:cNvPr>
            <p:cNvSpPr/>
            <p:nvPr/>
          </p:nvSpPr>
          <p:spPr>
            <a:xfrm>
              <a:off x="5269243" y="1668876"/>
              <a:ext cx="6323371" cy="477716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351037 h 414114"/>
                <a:gd name="connsiteX1" fmla="*/ 2071396 w 7361335"/>
                <a:gd name="connsiteY1" fmla="*/ 6453 h 414114"/>
                <a:gd name="connsiteX2" fmla="*/ 4992655 w 7361335"/>
                <a:gd name="connsiteY2" fmla="*/ 414019 h 414114"/>
                <a:gd name="connsiteX3" fmla="*/ 7361335 w 7361335"/>
                <a:gd name="connsiteY3" fmla="*/ 51422 h 414114"/>
                <a:gd name="connsiteX0" fmla="*/ 0 w 7361335"/>
                <a:gd name="connsiteY0" fmla="*/ 298252 h 437529"/>
                <a:gd name="connsiteX1" fmla="*/ 2071396 w 7361335"/>
                <a:gd name="connsiteY1" fmla="*/ 29868 h 437529"/>
                <a:gd name="connsiteX2" fmla="*/ 4992655 w 7361335"/>
                <a:gd name="connsiteY2" fmla="*/ 437434 h 437529"/>
                <a:gd name="connsiteX3" fmla="*/ 7361335 w 7361335"/>
                <a:gd name="connsiteY3" fmla="*/ 74837 h 437529"/>
                <a:gd name="connsiteX0" fmla="*/ 0 w 7361335"/>
                <a:gd name="connsiteY0" fmla="*/ 275880 h 415157"/>
                <a:gd name="connsiteX1" fmla="*/ 2071396 w 7361335"/>
                <a:gd name="connsiteY1" fmla="*/ 7496 h 415157"/>
                <a:gd name="connsiteX2" fmla="*/ 4992655 w 7361335"/>
                <a:gd name="connsiteY2" fmla="*/ 415062 h 415157"/>
                <a:gd name="connsiteX3" fmla="*/ 7361335 w 7361335"/>
                <a:gd name="connsiteY3" fmla="*/ 52465 h 415157"/>
                <a:gd name="connsiteX0" fmla="*/ 0 w 7361335"/>
                <a:gd name="connsiteY0" fmla="*/ 278721 h 462439"/>
                <a:gd name="connsiteX1" fmla="*/ 2071396 w 7361335"/>
                <a:gd name="connsiteY1" fmla="*/ 10337 h 462439"/>
                <a:gd name="connsiteX2" fmla="*/ 4973605 w 7361335"/>
                <a:gd name="connsiteY2" fmla="*/ 462353 h 462439"/>
                <a:gd name="connsiteX3" fmla="*/ 7361335 w 7361335"/>
                <a:gd name="connsiteY3" fmla="*/ 55306 h 462439"/>
                <a:gd name="connsiteX0" fmla="*/ 0 w 7247035"/>
                <a:gd name="connsiteY0" fmla="*/ 278721 h 463552"/>
                <a:gd name="connsiteX1" fmla="*/ 2071396 w 7247035"/>
                <a:gd name="connsiteY1" fmla="*/ 10337 h 463552"/>
                <a:gd name="connsiteX2" fmla="*/ 4973605 w 7247035"/>
                <a:gd name="connsiteY2" fmla="*/ 462353 h 463552"/>
                <a:gd name="connsiteX3" fmla="*/ 7247035 w 7247035"/>
                <a:gd name="connsiteY3" fmla="*/ 163256 h 46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463552">
                  <a:moveTo>
                    <a:pt x="0" y="278721"/>
                  </a:moveTo>
                  <a:cubicBezTo>
                    <a:pt x="661695" y="2820"/>
                    <a:pt x="1242462" y="-20268"/>
                    <a:pt x="2071396" y="10337"/>
                  </a:cubicBezTo>
                  <a:cubicBezTo>
                    <a:pt x="2900330" y="40942"/>
                    <a:pt x="4110999" y="436867"/>
                    <a:pt x="4973605" y="462353"/>
                  </a:cubicBezTo>
                  <a:cubicBezTo>
                    <a:pt x="5836211" y="487839"/>
                    <a:pt x="6598558" y="97942"/>
                    <a:pt x="7247035" y="163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1B538E-B10E-8CF0-C953-6282A01543E4}"/>
                </a:ext>
              </a:extLst>
            </p:cNvPr>
            <p:cNvSpPr/>
            <p:nvPr/>
          </p:nvSpPr>
          <p:spPr>
            <a:xfrm>
              <a:off x="5091941" y="2400396"/>
              <a:ext cx="6445266" cy="492679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86735"/>
                <a:gd name="connsiteY0" fmla="*/ 503369 h 503369"/>
                <a:gd name="connsiteX1" fmla="*/ 2077746 w 7386735"/>
                <a:gd name="connsiteY1" fmla="*/ 35 h 503369"/>
                <a:gd name="connsiteX2" fmla="*/ 5018055 w 7386735"/>
                <a:gd name="connsiteY2" fmla="*/ 477451 h 503369"/>
                <a:gd name="connsiteX3" fmla="*/ 7386735 w 7386735"/>
                <a:gd name="connsiteY3" fmla="*/ 114854 h 503369"/>
                <a:gd name="connsiteX0" fmla="*/ 0 w 7386735"/>
                <a:gd name="connsiteY0" fmla="*/ 477966 h 477966"/>
                <a:gd name="connsiteX1" fmla="*/ 2084096 w 7386735"/>
                <a:gd name="connsiteY1" fmla="*/ 32 h 477966"/>
                <a:gd name="connsiteX2" fmla="*/ 5018055 w 7386735"/>
                <a:gd name="connsiteY2" fmla="*/ 452048 h 477966"/>
                <a:gd name="connsiteX3" fmla="*/ 7386735 w 7386735"/>
                <a:gd name="connsiteY3" fmla="*/ 89451 h 477966"/>
                <a:gd name="connsiteX0" fmla="*/ 0 w 7386735"/>
                <a:gd name="connsiteY0" fmla="*/ 478098 h 478098"/>
                <a:gd name="connsiteX1" fmla="*/ 2084096 w 7386735"/>
                <a:gd name="connsiteY1" fmla="*/ 164 h 478098"/>
                <a:gd name="connsiteX2" fmla="*/ 5024405 w 7386735"/>
                <a:gd name="connsiteY2" fmla="*/ 420430 h 478098"/>
                <a:gd name="connsiteX3" fmla="*/ 7386735 w 7386735"/>
                <a:gd name="connsiteY3" fmla="*/ 89583 h 478098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6735" h="478070">
                  <a:moveTo>
                    <a:pt x="0" y="478070"/>
                  </a:moveTo>
                  <a:cubicBezTo>
                    <a:pt x="585495" y="81519"/>
                    <a:pt x="1246695" y="9747"/>
                    <a:pt x="2084096" y="136"/>
                  </a:cubicBezTo>
                  <a:cubicBezTo>
                    <a:pt x="2921497" y="-9475"/>
                    <a:pt x="4140632" y="494399"/>
                    <a:pt x="5024405" y="420402"/>
                  </a:cubicBezTo>
                  <a:cubicBezTo>
                    <a:pt x="5908178" y="346405"/>
                    <a:pt x="6706508" y="106791"/>
                    <a:pt x="7386735" y="895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176DE85-FE36-F966-B29B-BD412944B32A}"/>
                </a:ext>
              </a:extLst>
            </p:cNvPr>
            <p:cNvSpPr/>
            <p:nvPr/>
          </p:nvSpPr>
          <p:spPr>
            <a:xfrm>
              <a:off x="4997750" y="1388960"/>
              <a:ext cx="6617027" cy="541631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615335"/>
                <a:gd name="connsiteY0" fmla="*/ 416091 h 486221"/>
                <a:gd name="connsiteX1" fmla="*/ 2052346 w 7615335"/>
                <a:gd name="connsiteY1" fmla="*/ 1657 h 486221"/>
                <a:gd name="connsiteX2" fmla="*/ 4992655 w 7615335"/>
                <a:gd name="connsiteY2" fmla="*/ 479073 h 486221"/>
                <a:gd name="connsiteX3" fmla="*/ 7615335 w 7615335"/>
                <a:gd name="connsiteY3" fmla="*/ 326026 h 486221"/>
                <a:gd name="connsiteX0" fmla="*/ 0 w 7615335"/>
                <a:gd name="connsiteY0" fmla="*/ 417734 h 525170"/>
                <a:gd name="connsiteX1" fmla="*/ 2052346 w 7615335"/>
                <a:gd name="connsiteY1" fmla="*/ 3300 h 525170"/>
                <a:gd name="connsiteX2" fmla="*/ 5100605 w 7615335"/>
                <a:gd name="connsiteY2" fmla="*/ 518816 h 525170"/>
                <a:gd name="connsiteX3" fmla="*/ 7615335 w 7615335"/>
                <a:gd name="connsiteY3" fmla="*/ 327669 h 525170"/>
                <a:gd name="connsiteX0" fmla="*/ 0 w 7583585"/>
                <a:gd name="connsiteY0" fmla="*/ 368528 h 533114"/>
                <a:gd name="connsiteX1" fmla="*/ 2020596 w 7583585"/>
                <a:gd name="connsiteY1" fmla="*/ 11244 h 533114"/>
                <a:gd name="connsiteX2" fmla="*/ 5068855 w 7583585"/>
                <a:gd name="connsiteY2" fmla="*/ 526760 h 533114"/>
                <a:gd name="connsiteX3" fmla="*/ 7583585 w 7583585"/>
                <a:gd name="connsiteY3" fmla="*/ 335613 h 533114"/>
                <a:gd name="connsiteX0" fmla="*/ 0 w 7583585"/>
                <a:gd name="connsiteY0" fmla="*/ 361689 h 526275"/>
                <a:gd name="connsiteX1" fmla="*/ 2020596 w 7583585"/>
                <a:gd name="connsiteY1" fmla="*/ 4405 h 526275"/>
                <a:gd name="connsiteX2" fmla="*/ 5068855 w 7583585"/>
                <a:gd name="connsiteY2" fmla="*/ 519921 h 526275"/>
                <a:gd name="connsiteX3" fmla="*/ 7583585 w 7583585"/>
                <a:gd name="connsiteY3" fmla="*/ 328774 h 526275"/>
                <a:gd name="connsiteX0" fmla="*/ 0 w 7583585"/>
                <a:gd name="connsiteY0" fmla="*/ 360985 h 525571"/>
                <a:gd name="connsiteX1" fmla="*/ 2020596 w 7583585"/>
                <a:gd name="connsiteY1" fmla="*/ 3701 h 525571"/>
                <a:gd name="connsiteX2" fmla="*/ 5068855 w 7583585"/>
                <a:gd name="connsiteY2" fmla="*/ 519217 h 525571"/>
                <a:gd name="connsiteX3" fmla="*/ 7583585 w 7583585"/>
                <a:gd name="connsiteY3" fmla="*/ 328070 h 5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3585" h="525571">
                  <a:moveTo>
                    <a:pt x="0" y="360985"/>
                  </a:moveTo>
                  <a:cubicBezTo>
                    <a:pt x="623595" y="91434"/>
                    <a:pt x="1175787" y="-22671"/>
                    <a:pt x="2020596" y="3701"/>
                  </a:cubicBezTo>
                  <a:cubicBezTo>
                    <a:pt x="2865405" y="30073"/>
                    <a:pt x="4141690" y="465156"/>
                    <a:pt x="5068855" y="519217"/>
                  </a:cubicBezTo>
                  <a:cubicBezTo>
                    <a:pt x="5996020" y="573279"/>
                    <a:pt x="6935108" y="262756"/>
                    <a:pt x="7583585" y="3280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6EE25AB-244A-05A8-027F-9211253EB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6854" y="1373749"/>
              <a:ext cx="278142" cy="2157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FA01855-100F-61A4-AD90-F16C49C939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363" y="1705053"/>
              <a:ext cx="228276" cy="2617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FB0EBCE-6A39-92C5-2BB4-A666CF6A85F9}"/>
                </a:ext>
              </a:extLst>
            </p:cNvPr>
            <p:cNvCxnSpPr>
              <a:cxnSpLocks/>
            </p:cNvCxnSpPr>
            <p:nvPr/>
          </p:nvCxnSpPr>
          <p:spPr>
            <a:xfrm>
              <a:off x="7917231" y="2113115"/>
              <a:ext cx="255096" cy="685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BB6C2B8-BEE7-B359-F257-2D3252374158}"/>
                </a:ext>
              </a:extLst>
            </p:cNvPr>
            <p:cNvCxnSpPr>
              <a:cxnSpLocks/>
            </p:cNvCxnSpPr>
            <p:nvPr/>
          </p:nvCxnSpPr>
          <p:spPr>
            <a:xfrm>
              <a:off x="8344494" y="2470662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E8512B8-0C9D-2BAE-2999-639096F91E67}"/>
                </a:ext>
              </a:extLst>
            </p:cNvPr>
            <p:cNvCxnSpPr>
              <a:cxnSpLocks/>
            </p:cNvCxnSpPr>
            <p:nvPr/>
          </p:nvCxnSpPr>
          <p:spPr>
            <a:xfrm>
              <a:off x="8829450" y="2789015"/>
              <a:ext cx="222734" cy="5003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D7A1EEE-A7C7-7A70-844F-0F2BC39A83E3}"/>
                </a:ext>
              </a:extLst>
            </p:cNvPr>
            <p:cNvCxnSpPr>
              <a:cxnSpLocks/>
            </p:cNvCxnSpPr>
            <p:nvPr/>
          </p:nvCxnSpPr>
          <p:spPr>
            <a:xfrm>
              <a:off x="5494726" y="564596"/>
              <a:ext cx="0" cy="35723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BD0D73A-417A-B88B-C2AF-73D780FFD9DA}"/>
                </a:ext>
              </a:extLst>
            </p:cNvPr>
            <p:cNvCxnSpPr/>
            <p:nvPr/>
          </p:nvCxnSpPr>
          <p:spPr>
            <a:xfrm flipH="1">
              <a:off x="4867839" y="1088808"/>
              <a:ext cx="2556395" cy="30193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6398252-7AE1-56BB-D563-EECB06AF4D7C}"/>
                </a:ext>
              </a:extLst>
            </p:cNvPr>
            <p:cNvCxnSpPr>
              <a:cxnSpLocks/>
            </p:cNvCxnSpPr>
            <p:nvPr/>
          </p:nvCxnSpPr>
          <p:spPr>
            <a:xfrm>
              <a:off x="4785064" y="3367735"/>
              <a:ext cx="67831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E61EAF-9F65-BAD6-CFA5-05C7645C9B6A}"/>
                    </a:ext>
                  </a:extLst>
                </p:cNvPr>
                <p:cNvSpPr txBox="1"/>
                <p:nvPr/>
              </p:nvSpPr>
              <p:spPr>
                <a:xfrm>
                  <a:off x="7085665" y="809200"/>
                  <a:ext cx="516629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E61EAF-9F65-BAD6-CFA5-05C7645C9B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665" y="809200"/>
                  <a:ext cx="516629" cy="487196"/>
                </a:xfrm>
                <a:prstGeom prst="rect">
                  <a:avLst/>
                </a:prstGeom>
                <a:blipFill>
                  <a:blip r:embed="rId6"/>
                  <a:stretch>
                    <a:fillRect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A148B1-9C96-60D6-F374-8176395ABB27}"/>
                    </a:ext>
                  </a:extLst>
                </p:cNvPr>
                <p:cNvSpPr txBox="1"/>
                <p:nvPr/>
              </p:nvSpPr>
              <p:spPr>
                <a:xfrm>
                  <a:off x="5141932" y="564596"/>
                  <a:ext cx="516529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A148B1-9C96-60D6-F374-8176395AB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32" y="564596"/>
                  <a:ext cx="516529" cy="487196"/>
                </a:xfrm>
                <a:prstGeom prst="rect">
                  <a:avLst/>
                </a:prstGeom>
                <a:blipFill>
                  <a:blip r:embed="rId7"/>
                  <a:stretch>
                    <a:fillRect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993D5CF-C35E-642A-9249-4D7FA0949C95}"/>
                    </a:ext>
                  </a:extLst>
                </p:cNvPr>
                <p:cNvSpPr txBox="1"/>
                <p:nvPr/>
              </p:nvSpPr>
              <p:spPr>
                <a:xfrm>
                  <a:off x="11313375" y="3406504"/>
                  <a:ext cx="474306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993D5CF-C35E-642A-9249-4D7FA0949C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3375" y="3406504"/>
                  <a:ext cx="474306" cy="4871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9FE500-1446-B1D2-93FD-EE03906F77FE}"/>
                    </a:ext>
                  </a:extLst>
                </p:cNvPr>
                <p:cNvSpPr txBox="1"/>
                <p:nvPr/>
              </p:nvSpPr>
              <p:spPr>
                <a:xfrm>
                  <a:off x="9441180" y="1356367"/>
                  <a:ext cx="574484" cy="5308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sz="1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9FE500-1446-B1D2-93FD-EE03906F77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1180" y="1356367"/>
                  <a:ext cx="574484" cy="530839"/>
                </a:xfrm>
                <a:prstGeom prst="rect">
                  <a:avLst/>
                </a:prstGeom>
                <a:blipFill>
                  <a:blip r:embed="rId9"/>
                  <a:stretch>
                    <a:fillRect t="-11538" r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D446503-0C0B-5EB3-AE42-28A2B202BC1F}"/>
                </a:ext>
              </a:extLst>
            </p:cNvPr>
            <p:cNvCxnSpPr>
              <a:cxnSpLocks/>
            </p:cNvCxnSpPr>
            <p:nvPr/>
          </p:nvCxnSpPr>
          <p:spPr>
            <a:xfrm>
              <a:off x="8613619" y="2280893"/>
              <a:ext cx="263773" cy="712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C6D5C64-320B-81FB-40CF-5D1368C54723}"/>
                </a:ext>
              </a:extLst>
            </p:cNvPr>
            <p:cNvCxnSpPr>
              <a:cxnSpLocks/>
            </p:cNvCxnSpPr>
            <p:nvPr/>
          </p:nvCxnSpPr>
          <p:spPr>
            <a:xfrm>
              <a:off x="7604012" y="2233576"/>
              <a:ext cx="253357" cy="79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822AF71-5A36-8797-80A5-FAD2E471F996}"/>
                </a:ext>
              </a:extLst>
            </p:cNvPr>
            <p:cNvCxnSpPr>
              <a:cxnSpLocks/>
            </p:cNvCxnSpPr>
            <p:nvPr/>
          </p:nvCxnSpPr>
          <p:spPr>
            <a:xfrm>
              <a:off x="9392828" y="2412965"/>
              <a:ext cx="246369" cy="1452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188CFEC-45B8-1A16-0BB7-1128B40E0A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2352" y="2634574"/>
              <a:ext cx="242045" cy="1398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6CC0498-A3A2-4748-19ED-6144A1EFE659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79" y="1941028"/>
              <a:ext cx="254361" cy="4663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C2864D1-A1EC-6B51-75F3-CA27601156A3}"/>
                </a:ext>
              </a:extLst>
            </p:cNvPr>
            <p:cNvCxnSpPr>
              <a:cxnSpLocks/>
            </p:cNvCxnSpPr>
            <p:nvPr/>
          </p:nvCxnSpPr>
          <p:spPr>
            <a:xfrm>
              <a:off x="6810837" y="2121077"/>
              <a:ext cx="261922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758432B-0F1D-3369-9102-B3513F33D787}"/>
                </a:ext>
              </a:extLst>
            </p:cNvPr>
            <p:cNvCxnSpPr>
              <a:cxnSpLocks/>
            </p:cNvCxnSpPr>
            <p:nvPr/>
          </p:nvCxnSpPr>
          <p:spPr>
            <a:xfrm>
              <a:off x="8044779" y="2602230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FDFABB-A290-7D4E-4BC9-82062DCD7D98}"/>
                </a:ext>
              </a:extLst>
            </p:cNvPr>
            <p:cNvCxnSpPr>
              <a:cxnSpLocks/>
            </p:cNvCxnSpPr>
            <p:nvPr/>
          </p:nvCxnSpPr>
          <p:spPr>
            <a:xfrm>
              <a:off x="7259958" y="2427491"/>
              <a:ext cx="252927" cy="4788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FD13F0E-EAD3-A4A5-804F-CFD7537213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5038" y="2298190"/>
              <a:ext cx="215329" cy="5953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06C2A26-9CCB-2767-0549-D936E61488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440700"/>
              <a:ext cx="208641" cy="6446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A38969B-57FF-844E-B9FB-52B59B90A0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3513" y="2734613"/>
              <a:ext cx="219562" cy="47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C4EC03D-3F7B-39D9-62D4-5D787B699B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0298" y="2533131"/>
              <a:ext cx="219324" cy="5188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08EF797-F811-4D66-E00D-EC8BD49E51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13755" y="2216149"/>
              <a:ext cx="197884" cy="4013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AD76FF7-8688-C31C-23F6-27810BAA1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3785" y="2021015"/>
              <a:ext cx="206083" cy="6702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0A3562C-3BE4-7D52-FCB7-C1405A4AC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9668" y="2412234"/>
              <a:ext cx="256257" cy="2537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2CEB6FB-0993-E267-CF63-246762E7F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0656" y="2150514"/>
              <a:ext cx="244370" cy="387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9C50072-B1A0-465E-55BB-949019C6427E}"/>
                </a:ext>
              </a:extLst>
            </p:cNvPr>
            <p:cNvCxnSpPr>
              <a:cxnSpLocks/>
            </p:cNvCxnSpPr>
            <p:nvPr/>
          </p:nvCxnSpPr>
          <p:spPr>
            <a:xfrm>
              <a:off x="8314574" y="1715511"/>
              <a:ext cx="252234" cy="6984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C518C35-56AE-813F-C995-F8434216F403}"/>
                </a:ext>
              </a:extLst>
            </p:cNvPr>
            <p:cNvCxnSpPr>
              <a:cxnSpLocks/>
            </p:cNvCxnSpPr>
            <p:nvPr/>
          </p:nvCxnSpPr>
          <p:spPr>
            <a:xfrm>
              <a:off x="7423245" y="1491901"/>
              <a:ext cx="273820" cy="6296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D3081E6-4769-E169-4965-D4EEA17B9EA1}"/>
                </a:ext>
              </a:extLst>
            </p:cNvPr>
            <p:cNvCxnSpPr>
              <a:cxnSpLocks/>
            </p:cNvCxnSpPr>
            <p:nvPr/>
          </p:nvCxnSpPr>
          <p:spPr>
            <a:xfrm>
              <a:off x="9235803" y="1905060"/>
              <a:ext cx="237173" cy="470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2FA1E33-8BDE-0DA7-B1FE-64EDE66DF1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363" y="1872729"/>
              <a:ext cx="215768" cy="2996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8ADD1D2-F99B-CA44-B234-137D383103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00807" y="1729465"/>
              <a:ext cx="239626" cy="4088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039A9DD-8EE2-6FBA-9798-88123A4954D8}"/>
                </a:ext>
              </a:extLst>
            </p:cNvPr>
            <p:cNvCxnSpPr>
              <a:cxnSpLocks/>
            </p:cNvCxnSpPr>
            <p:nvPr/>
          </p:nvCxnSpPr>
          <p:spPr>
            <a:xfrm>
              <a:off x="8238736" y="1888832"/>
              <a:ext cx="237313" cy="6622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E7FF1DE-5A62-A9C5-AF35-3C1FDE57B640}"/>
                </a:ext>
              </a:extLst>
            </p:cNvPr>
            <p:cNvCxnSpPr>
              <a:cxnSpLocks/>
            </p:cNvCxnSpPr>
            <p:nvPr/>
          </p:nvCxnSpPr>
          <p:spPr>
            <a:xfrm>
              <a:off x="9167472" y="2101414"/>
              <a:ext cx="268248" cy="4790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2BE5F56-A27D-9629-C590-BD6B72F5DF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064891"/>
              <a:ext cx="208641" cy="3789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8EFE14A-E30E-8439-A42A-BEFFE8DC4B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32389" y="1858713"/>
              <a:ext cx="194477" cy="5261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6BD73C6-E3ED-767A-9CE1-6DB6DF9B10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141" y="1662231"/>
              <a:ext cx="270854" cy="12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8934FF5-549A-D47D-F956-172A895E4C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4437" y="1919951"/>
              <a:ext cx="250467" cy="3472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0B7063-A093-BF18-DA63-F0FF3D16E75D}"/>
                </a:ext>
              </a:extLst>
            </p:cNvPr>
            <p:cNvSpPr/>
            <p:nvPr/>
          </p:nvSpPr>
          <p:spPr>
            <a:xfrm>
              <a:off x="5908125" y="1232485"/>
              <a:ext cx="2669894" cy="890122"/>
            </a:xfrm>
            <a:custGeom>
              <a:avLst/>
              <a:gdLst>
                <a:gd name="connsiteX0" fmla="*/ 596230 w 3565709"/>
                <a:gd name="connsiteY0" fmla="*/ 739 h 934203"/>
                <a:gd name="connsiteX1" fmla="*/ 2368550 w 3565709"/>
                <a:gd name="connsiteY1" fmla="*/ 244594 h 934203"/>
                <a:gd name="connsiteX2" fmla="*/ 3511550 w 3565709"/>
                <a:gd name="connsiteY2" fmla="*/ 897056 h 934203"/>
                <a:gd name="connsiteX3" fmla="*/ 3565709 w 3565709"/>
                <a:gd name="connsiteY3" fmla="*/ 934203 h 934203"/>
                <a:gd name="connsiteX4" fmla="*/ 2580814 w 3565709"/>
                <a:gd name="connsiteY4" fmla="*/ 677074 h 934203"/>
                <a:gd name="connsiteX5" fmla="*/ 2518231 w 3565709"/>
                <a:gd name="connsiteY5" fmla="*/ 639039 h 934203"/>
                <a:gd name="connsiteX6" fmla="*/ 1943100 w 3565709"/>
                <a:gd name="connsiteY6" fmla="*/ 352545 h 934203"/>
                <a:gd name="connsiteX7" fmla="*/ 7620 w 3565709"/>
                <a:gd name="connsiteY7" fmla="*/ 3295 h 934203"/>
                <a:gd name="connsiteX8" fmla="*/ 2153953 w 3565709"/>
                <a:gd name="connsiteY8" fmla="*/ 565632 h 934203"/>
                <a:gd name="connsiteX9" fmla="*/ 0 w 3565709"/>
                <a:gd name="connsiteY9" fmla="*/ 3294 h 934203"/>
                <a:gd name="connsiteX10" fmla="*/ 596230 w 3565709"/>
                <a:gd name="connsiteY10" fmla="*/ 739 h 934203"/>
                <a:gd name="connsiteX0" fmla="*/ 596230 w 3565709"/>
                <a:gd name="connsiteY0" fmla="*/ 0 h 1314701"/>
                <a:gd name="connsiteX1" fmla="*/ 2368550 w 3565709"/>
                <a:gd name="connsiteY1" fmla="*/ 243855 h 1314701"/>
                <a:gd name="connsiteX2" fmla="*/ 3511550 w 3565709"/>
                <a:gd name="connsiteY2" fmla="*/ 896317 h 1314701"/>
                <a:gd name="connsiteX3" fmla="*/ 3565709 w 3565709"/>
                <a:gd name="connsiteY3" fmla="*/ 933464 h 1314701"/>
                <a:gd name="connsiteX4" fmla="*/ 2580814 w 3565709"/>
                <a:gd name="connsiteY4" fmla="*/ 676335 h 1314701"/>
                <a:gd name="connsiteX5" fmla="*/ 2518231 w 3565709"/>
                <a:gd name="connsiteY5" fmla="*/ 638300 h 1314701"/>
                <a:gd name="connsiteX6" fmla="*/ 1943100 w 3565709"/>
                <a:gd name="connsiteY6" fmla="*/ 351806 h 1314701"/>
                <a:gd name="connsiteX7" fmla="*/ 7620 w 3565709"/>
                <a:gd name="connsiteY7" fmla="*/ 2556 h 1314701"/>
                <a:gd name="connsiteX8" fmla="*/ 1123729 w 3565709"/>
                <a:gd name="connsiteY8" fmla="*/ 1314701 h 1314701"/>
                <a:gd name="connsiteX9" fmla="*/ 0 w 3565709"/>
                <a:gd name="connsiteY9" fmla="*/ 2555 h 1314701"/>
                <a:gd name="connsiteX10" fmla="*/ 596230 w 3565709"/>
                <a:gd name="connsiteY10" fmla="*/ 0 h 1314701"/>
                <a:gd name="connsiteX0" fmla="*/ 596230 w 3565709"/>
                <a:gd name="connsiteY0" fmla="*/ 0 h 933464"/>
                <a:gd name="connsiteX1" fmla="*/ 2368550 w 3565709"/>
                <a:gd name="connsiteY1" fmla="*/ 243855 h 933464"/>
                <a:gd name="connsiteX2" fmla="*/ 3511550 w 3565709"/>
                <a:gd name="connsiteY2" fmla="*/ 896317 h 933464"/>
                <a:gd name="connsiteX3" fmla="*/ 3565709 w 3565709"/>
                <a:gd name="connsiteY3" fmla="*/ 933464 h 933464"/>
                <a:gd name="connsiteX4" fmla="*/ 2580814 w 3565709"/>
                <a:gd name="connsiteY4" fmla="*/ 676335 h 933464"/>
                <a:gd name="connsiteX5" fmla="*/ 2518231 w 3565709"/>
                <a:gd name="connsiteY5" fmla="*/ 638300 h 933464"/>
                <a:gd name="connsiteX6" fmla="*/ 1943100 w 3565709"/>
                <a:gd name="connsiteY6" fmla="*/ 351806 h 933464"/>
                <a:gd name="connsiteX7" fmla="*/ 7620 w 3565709"/>
                <a:gd name="connsiteY7" fmla="*/ 2556 h 933464"/>
                <a:gd name="connsiteX8" fmla="*/ 0 w 3565709"/>
                <a:gd name="connsiteY8" fmla="*/ 2555 h 933464"/>
                <a:gd name="connsiteX9" fmla="*/ 596230 w 3565709"/>
                <a:gd name="connsiteY9" fmla="*/ 0 h 933464"/>
                <a:gd name="connsiteX0" fmla="*/ 596230 w 3565709"/>
                <a:gd name="connsiteY0" fmla="*/ 0 h 933464"/>
                <a:gd name="connsiteX1" fmla="*/ 2368550 w 3565709"/>
                <a:gd name="connsiteY1" fmla="*/ 243855 h 933464"/>
                <a:gd name="connsiteX2" fmla="*/ 3511550 w 3565709"/>
                <a:gd name="connsiteY2" fmla="*/ 896317 h 933464"/>
                <a:gd name="connsiteX3" fmla="*/ 3565709 w 3565709"/>
                <a:gd name="connsiteY3" fmla="*/ 933464 h 933464"/>
                <a:gd name="connsiteX4" fmla="*/ 2591035 w 3565709"/>
                <a:gd name="connsiteY4" fmla="*/ 684430 h 933464"/>
                <a:gd name="connsiteX5" fmla="*/ 2518231 w 3565709"/>
                <a:gd name="connsiteY5" fmla="*/ 638300 h 933464"/>
                <a:gd name="connsiteX6" fmla="*/ 1943100 w 3565709"/>
                <a:gd name="connsiteY6" fmla="*/ 351806 h 933464"/>
                <a:gd name="connsiteX7" fmla="*/ 7620 w 3565709"/>
                <a:gd name="connsiteY7" fmla="*/ 2556 h 933464"/>
                <a:gd name="connsiteX8" fmla="*/ 0 w 3565709"/>
                <a:gd name="connsiteY8" fmla="*/ 2555 h 933464"/>
                <a:gd name="connsiteX9" fmla="*/ 596230 w 3565709"/>
                <a:gd name="connsiteY9" fmla="*/ 0 h 933464"/>
                <a:gd name="connsiteX0" fmla="*/ 596230 w 3581040"/>
                <a:gd name="connsiteY0" fmla="*/ 0 h 945606"/>
                <a:gd name="connsiteX1" fmla="*/ 2368550 w 3581040"/>
                <a:gd name="connsiteY1" fmla="*/ 243855 h 945606"/>
                <a:gd name="connsiteX2" fmla="*/ 3511550 w 3581040"/>
                <a:gd name="connsiteY2" fmla="*/ 896317 h 945606"/>
                <a:gd name="connsiteX3" fmla="*/ 3581040 w 3581040"/>
                <a:gd name="connsiteY3" fmla="*/ 945606 h 945606"/>
                <a:gd name="connsiteX4" fmla="*/ 2591035 w 3581040"/>
                <a:gd name="connsiteY4" fmla="*/ 684430 h 945606"/>
                <a:gd name="connsiteX5" fmla="*/ 2518231 w 3581040"/>
                <a:gd name="connsiteY5" fmla="*/ 638300 h 945606"/>
                <a:gd name="connsiteX6" fmla="*/ 1943100 w 3581040"/>
                <a:gd name="connsiteY6" fmla="*/ 351806 h 945606"/>
                <a:gd name="connsiteX7" fmla="*/ 7620 w 3581040"/>
                <a:gd name="connsiteY7" fmla="*/ 2556 h 945606"/>
                <a:gd name="connsiteX8" fmla="*/ 0 w 3581040"/>
                <a:gd name="connsiteY8" fmla="*/ 2555 h 945606"/>
                <a:gd name="connsiteX9" fmla="*/ 596230 w 3581040"/>
                <a:gd name="connsiteY9" fmla="*/ 0 h 94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1040" h="945606">
                  <a:moveTo>
                    <a:pt x="596230" y="0"/>
                  </a:moveTo>
                  <a:cubicBezTo>
                    <a:pt x="1191915" y="5829"/>
                    <a:pt x="1785144" y="49386"/>
                    <a:pt x="2368550" y="243855"/>
                  </a:cubicBezTo>
                  <a:cubicBezTo>
                    <a:pt x="2757488" y="373501"/>
                    <a:pt x="3133461" y="634116"/>
                    <a:pt x="3511550" y="896317"/>
                  </a:cubicBezTo>
                  <a:lnTo>
                    <a:pt x="3581040" y="945606"/>
                  </a:lnTo>
                  <a:lnTo>
                    <a:pt x="2591035" y="684430"/>
                  </a:lnTo>
                  <a:cubicBezTo>
                    <a:pt x="2570174" y="671752"/>
                    <a:pt x="2539092" y="650978"/>
                    <a:pt x="2518231" y="638300"/>
                  </a:cubicBezTo>
                  <a:cubicBezTo>
                    <a:pt x="2319391" y="521999"/>
                    <a:pt x="2126933" y="421127"/>
                    <a:pt x="1943100" y="351806"/>
                  </a:cubicBezTo>
                  <a:cubicBezTo>
                    <a:pt x="1207770" y="74523"/>
                    <a:pt x="632460" y="7742"/>
                    <a:pt x="7620" y="2556"/>
                  </a:cubicBezTo>
                  <a:lnTo>
                    <a:pt x="0" y="2555"/>
                  </a:lnTo>
                  <a:lnTo>
                    <a:pt x="596230" y="0"/>
                  </a:lnTo>
                  <a:close/>
                </a:path>
              </a:pathLst>
            </a:cu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8F5A31F-F7FB-A948-B335-E2099B612F3F}"/>
                </a:ext>
              </a:extLst>
            </p:cNvPr>
            <p:cNvSpPr/>
            <p:nvPr/>
          </p:nvSpPr>
          <p:spPr>
            <a:xfrm>
              <a:off x="7846475" y="1879312"/>
              <a:ext cx="3433412" cy="1139514"/>
            </a:xfrm>
            <a:custGeom>
              <a:avLst/>
              <a:gdLst>
                <a:gd name="connsiteX0" fmla="*/ 0 w 4623006"/>
                <a:gd name="connsiteY0" fmla="*/ 0 h 1220662"/>
                <a:gd name="connsiteX1" fmla="*/ 986836 w 4623006"/>
                <a:gd name="connsiteY1" fmla="*/ 258550 h 1220662"/>
                <a:gd name="connsiteX2" fmla="*/ 1213792 w 4623006"/>
                <a:gd name="connsiteY2" fmla="*/ 414215 h 1220662"/>
                <a:gd name="connsiteX3" fmla="*/ 2085292 w 4623006"/>
                <a:gd name="connsiteY3" fmla="*/ 881275 h 1220662"/>
                <a:gd name="connsiteX4" fmla="*/ 4328363 w 4623006"/>
                <a:gd name="connsiteY4" fmla="*/ 1208169 h 1220662"/>
                <a:gd name="connsiteX5" fmla="*/ 4611824 w 4623006"/>
                <a:gd name="connsiteY5" fmla="*/ 1208292 h 1220662"/>
                <a:gd name="connsiteX6" fmla="*/ 4623006 w 4623006"/>
                <a:gd name="connsiteY6" fmla="*/ 1211222 h 1220662"/>
                <a:gd name="connsiteX7" fmla="*/ 1837642 w 4623006"/>
                <a:gd name="connsiteY7" fmla="*/ 989226 h 1220662"/>
                <a:gd name="connsiteX8" fmla="*/ 239042 w 4623006"/>
                <a:gd name="connsiteY8" fmla="*/ 145277 h 1220662"/>
                <a:gd name="connsiteX9" fmla="*/ 0 w 4623006"/>
                <a:gd name="connsiteY9" fmla="*/ 0 h 1220662"/>
                <a:gd name="connsiteX0" fmla="*/ 0 w 4623006"/>
                <a:gd name="connsiteY0" fmla="*/ 0 h 1220662"/>
                <a:gd name="connsiteX1" fmla="*/ 989391 w 4623006"/>
                <a:gd name="connsiteY1" fmla="*/ 260573 h 1220662"/>
                <a:gd name="connsiteX2" fmla="*/ 1213792 w 4623006"/>
                <a:gd name="connsiteY2" fmla="*/ 414215 h 1220662"/>
                <a:gd name="connsiteX3" fmla="*/ 2085292 w 4623006"/>
                <a:gd name="connsiteY3" fmla="*/ 881275 h 1220662"/>
                <a:gd name="connsiteX4" fmla="*/ 4328363 w 4623006"/>
                <a:gd name="connsiteY4" fmla="*/ 1208169 h 1220662"/>
                <a:gd name="connsiteX5" fmla="*/ 4611824 w 4623006"/>
                <a:gd name="connsiteY5" fmla="*/ 1208292 h 1220662"/>
                <a:gd name="connsiteX6" fmla="*/ 4623006 w 4623006"/>
                <a:gd name="connsiteY6" fmla="*/ 1211222 h 1220662"/>
                <a:gd name="connsiteX7" fmla="*/ 1837642 w 4623006"/>
                <a:gd name="connsiteY7" fmla="*/ 989226 h 1220662"/>
                <a:gd name="connsiteX8" fmla="*/ 239042 w 4623006"/>
                <a:gd name="connsiteY8" fmla="*/ 145277 h 1220662"/>
                <a:gd name="connsiteX9" fmla="*/ 0 w 4623006"/>
                <a:gd name="connsiteY9" fmla="*/ 0 h 1220662"/>
                <a:gd name="connsiteX0" fmla="*/ 0 w 4620451"/>
                <a:gd name="connsiteY0" fmla="*/ 0 h 1220662"/>
                <a:gd name="connsiteX1" fmla="*/ 986836 w 4620451"/>
                <a:gd name="connsiteY1" fmla="*/ 260573 h 1220662"/>
                <a:gd name="connsiteX2" fmla="*/ 1211237 w 4620451"/>
                <a:gd name="connsiteY2" fmla="*/ 414215 h 1220662"/>
                <a:gd name="connsiteX3" fmla="*/ 2082737 w 4620451"/>
                <a:gd name="connsiteY3" fmla="*/ 881275 h 1220662"/>
                <a:gd name="connsiteX4" fmla="*/ 4325808 w 4620451"/>
                <a:gd name="connsiteY4" fmla="*/ 1208169 h 1220662"/>
                <a:gd name="connsiteX5" fmla="*/ 4609269 w 4620451"/>
                <a:gd name="connsiteY5" fmla="*/ 1208292 h 1220662"/>
                <a:gd name="connsiteX6" fmla="*/ 4620451 w 4620451"/>
                <a:gd name="connsiteY6" fmla="*/ 1211222 h 1220662"/>
                <a:gd name="connsiteX7" fmla="*/ 1835087 w 4620451"/>
                <a:gd name="connsiteY7" fmla="*/ 989226 h 1220662"/>
                <a:gd name="connsiteX8" fmla="*/ 236487 w 4620451"/>
                <a:gd name="connsiteY8" fmla="*/ 145277 h 1220662"/>
                <a:gd name="connsiteX9" fmla="*/ 0 w 4620451"/>
                <a:gd name="connsiteY9" fmla="*/ 0 h 1220662"/>
                <a:gd name="connsiteX0" fmla="*/ 0 w 4620451"/>
                <a:gd name="connsiteY0" fmla="*/ 0 h 1220662"/>
                <a:gd name="connsiteX1" fmla="*/ 991946 w 4620451"/>
                <a:gd name="connsiteY1" fmla="*/ 262597 h 1220662"/>
                <a:gd name="connsiteX2" fmla="*/ 1211237 w 4620451"/>
                <a:gd name="connsiteY2" fmla="*/ 414215 h 1220662"/>
                <a:gd name="connsiteX3" fmla="*/ 2082737 w 4620451"/>
                <a:gd name="connsiteY3" fmla="*/ 881275 h 1220662"/>
                <a:gd name="connsiteX4" fmla="*/ 4325808 w 4620451"/>
                <a:gd name="connsiteY4" fmla="*/ 1208169 h 1220662"/>
                <a:gd name="connsiteX5" fmla="*/ 4609269 w 4620451"/>
                <a:gd name="connsiteY5" fmla="*/ 1208292 h 1220662"/>
                <a:gd name="connsiteX6" fmla="*/ 4620451 w 4620451"/>
                <a:gd name="connsiteY6" fmla="*/ 1211222 h 1220662"/>
                <a:gd name="connsiteX7" fmla="*/ 1835087 w 4620451"/>
                <a:gd name="connsiteY7" fmla="*/ 989226 h 1220662"/>
                <a:gd name="connsiteX8" fmla="*/ 236487 w 4620451"/>
                <a:gd name="connsiteY8" fmla="*/ 145277 h 1220662"/>
                <a:gd name="connsiteX9" fmla="*/ 0 w 4620451"/>
                <a:gd name="connsiteY9" fmla="*/ 0 h 1220662"/>
                <a:gd name="connsiteX0" fmla="*/ 0 w 4602565"/>
                <a:gd name="connsiteY0" fmla="*/ 0 h 1208520"/>
                <a:gd name="connsiteX1" fmla="*/ 974060 w 4602565"/>
                <a:gd name="connsiteY1" fmla="*/ 250455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579569"/>
                <a:gd name="connsiteY0" fmla="*/ 0 h 1190306"/>
                <a:gd name="connsiteX1" fmla="*/ 951064 w 4579569"/>
                <a:gd name="connsiteY1" fmla="*/ 232241 h 1190306"/>
                <a:gd name="connsiteX2" fmla="*/ 1170355 w 4579569"/>
                <a:gd name="connsiteY2" fmla="*/ 383859 h 1190306"/>
                <a:gd name="connsiteX3" fmla="*/ 2041855 w 4579569"/>
                <a:gd name="connsiteY3" fmla="*/ 850919 h 1190306"/>
                <a:gd name="connsiteX4" fmla="*/ 4284926 w 4579569"/>
                <a:gd name="connsiteY4" fmla="*/ 1177813 h 1190306"/>
                <a:gd name="connsiteX5" fmla="*/ 4568387 w 4579569"/>
                <a:gd name="connsiteY5" fmla="*/ 1177936 h 1190306"/>
                <a:gd name="connsiteX6" fmla="*/ 4579569 w 4579569"/>
                <a:gd name="connsiteY6" fmla="*/ 1180866 h 1190306"/>
                <a:gd name="connsiteX7" fmla="*/ 1794205 w 4579569"/>
                <a:gd name="connsiteY7" fmla="*/ 958870 h 1190306"/>
                <a:gd name="connsiteX8" fmla="*/ 195605 w 4579569"/>
                <a:gd name="connsiteY8" fmla="*/ 114921 h 1190306"/>
                <a:gd name="connsiteX9" fmla="*/ 0 w 4579569"/>
                <a:gd name="connsiteY9" fmla="*/ 0 h 1190306"/>
                <a:gd name="connsiteX0" fmla="*/ 0 w 4597455"/>
                <a:gd name="connsiteY0" fmla="*/ 0 h 1204472"/>
                <a:gd name="connsiteX1" fmla="*/ 968950 w 4597455"/>
                <a:gd name="connsiteY1" fmla="*/ 246407 h 1204472"/>
                <a:gd name="connsiteX2" fmla="*/ 1188241 w 4597455"/>
                <a:gd name="connsiteY2" fmla="*/ 398025 h 1204472"/>
                <a:gd name="connsiteX3" fmla="*/ 2059741 w 4597455"/>
                <a:gd name="connsiteY3" fmla="*/ 865085 h 1204472"/>
                <a:gd name="connsiteX4" fmla="*/ 4302812 w 4597455"/>
                <a:gd name="connsiteY4" fmla="*/ 1191979 h 1204472"/>
                <a:gd name="connsiteX5" fmla="*/ 4586273 w 4597455"/>
                <a:gd name="connsiteY5" fmla="*/ 1192102 h 1204472"/>
                <a:gd name="connsiteX6" fmla="*/ 4597455 w 4597455"/>
                <a:gd name="connsiteY6" fmla="*/ 1195032 h 1204472"/>
                <a:gd name="connsiteX7" fmla="*/ 1812091 w 4597455"/>
                <a:gd name="connsiteY7" fmla="*/ 973036 h 1204472"/>
                <a:gd name="connsiteX8" fmla="*/ 213491 w 4597455"/>
                <a:gd name="connsiteY8" fmla="*/ 129087 h 1204472"/>
                <a:gd name="connsiteX9" fmla="*/ 0 w 4597455"/>
                <a:gd name="connsiteY9" fmla="*/ 0 h 1204472"/>
                <a:gd name="connsiteX0" fmla="*/ 0 w 4602565"/>
                <a:gd name="connsiteY0" fmla="*/ 0 h 1206496"/>
                <a:gd name="connsiteX1" fmla="*/ 974060 w 4602565"/>
                <a:gd name="connsiteY1" fmla="*/ 248431 h 1206496"/>
                <a:gd name="connsiteX2" fmla="*/ 1193351 w 4602565"/>
                <a:gd name="connsiteY2" fmla="*/ 400049 h 1206496"/>
                <a:gd name="connsiteX3" fmla="*/ 2064851 w 4602565"/>
                <a:gd name="connsiteY3" fmla="*/ 867109 h 1206496"/>
                <a:gd name="connsiteX4" fmla="*/ 4307922 w 4602565"/>
                <a:gd name="connsiteY4" fmla="*/ 1194003 h 1206496"/>
                <a:gd name="connsiteX5" fmla="*/ 4591383 w 4602565"/>
                <a:gd name="connsiteY5" fmla="*/ 1194126 h 1206496"/>
                <a:gd name="connsiteX6" fmla="*/ 4602565 w 4602565"/>
                <a:gd name="connsiteY6" fmla="*/ 1197056 h 1206496"/>
                <a:gd name="connsiteX7" fmla="*/ 1817201 w 4602565"/>
                <a:gd name="connsiteY7" fmla="*/ 975060 h 1206496"/>
                <a:gd name="connsiteX8" fmla="*/ 218601 w 4602565"/>
                <a:gd name="connsiteY8" fmla="*/ 131111 h 1206496"/>
                <a:gd name="connsiteX9" fmla="*/ 0 w 4602565"/>
                <a:gd name="connsiteY9" fmla="*/ 0 h 1206496"/>
                <a:gd name="connsiteX0" fmla="*/ 0 w 4602565"/>
                <a:gd name="connsiteY0" fmla="*/ 0 h 1208520"/>
                <a:gd name="connsiteX1" fmla="*/ 974060 w 4602565"/>
                <a:gd name="connsiteY1" fmla="*/ 250455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602565"/>
                <a:gd name="connsiteY0" fmla="*/ 0 h 1208520"/>
                <a:gd name="connsiteX1" fmla="*/ 979170 w 4602565"/>
                <a:gd name="connsiteY1" fmla="*/ 258550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605120"/>
                <a:gd name="connsiteY0" fmla="*/ 0 h 1210544"/>
                <a:gd name="connsiteX1" fmla="*/ 981725 w 4605120"/>
                <a:gd name="connsiteY1" fmla="*/ 260574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  <a:gd name="connsiteX0" fmla="*/ 0 w 4605120"/>
                <a:gd name="connsiteY0" fmla="*/ 0 h 1210544"/>
                <a:gd name="connsiteX1" fmla="*/ 981725 w 4605120"/>
                <a:gd name="connsiteY1" fmla="*/ 256527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  <a:gd name="connsiteX0" fmla="*/ 0 w 4605120"/>
                <a:gd name="connsiteY0" fmla="*/ 0 h 1210544"/>
                <a:gd name="connsiteX1" fmla="*/ 981725 w 4605120"/>
                <a:gd name="connsiteY1" fmla="*/ 256527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5120" h="1210544">
                  <a:moveTo>
                    <a:pt x="0" y="0"/>
                  </a:moveTo>
                  <a:lnTo>
                    <a:pt x="981725" y="256527"/>
                  </a:lnTo>
                  <a:lnTo>
                    <a:pt x="1195906" y="404097"/>
                  </a:lnTo>
                  <a:cubicBezTo>
                    <a:pt x="1480974" y="595279"/>
                    <a:pt x="1769353" y="769160"/>
                    <a:pt x="2067406" y="871157"/>
                  </a:cubicBezTo>
                  <a:cubicBezTo>
                    <a:pt x="2762863" y="1109150"/>
                    <a:pt x="3590316" y="1188408"/>
                    <a:pt x="4310477" y="1198051"/>
                  </a:cubicBezTo>
                  <a:lnTo>
                    <a:pt x="4593938" y="1198174"/>
                  </a:lnTo>
                  <a:lnTo>
                    <a:pt x="4605120" y="1201104"/>
                  </a:lnTo>
                  <a:cubicBezTo>
                    <a:pt x="3673786" y="1220683"/>
                    <a:pt x="2687589" y="1234166"/>
                    <a:pt x="1819756" y="979108"/>
                  </a:cubicBezTo>
                  <a:cubicBezTo>
                    <a:pt x="1277361" y="819697"/>
                    <a:pt x="732815" y="454406"/>
                    <a:pt x="221156" y="135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EB160A5-8664-4E18-6B60-F9E3CBE2D603}"/>
                </a:ext>
              </a:extLst>
            </p:cNvPr>
            <p:cNvSpPr/>
            <p:nvPr/>
          </p:nvSpPr>
          <p:spPr>
            <a:xfrm>
              <a:off x="5917400" y="1237530"/>
              <a:ext cx="5376781" cy="1776253"/>
            </a:xfrm>
            <a:custGeom>
              <a:avLst/>
              <a:gdLst>
                <a:gd name="connsiteX0" fmla="*/ 0 w 7137400"/>
                <a:gd name="connsiteY0" fmla="*/ 3294 h 1876544"/>
                <a:gd name="connsiteX1" fmla="*/ 2368550 w 7137400"/>
                <a:gd name="connsiteY1" fmla="*/ 244594 h 1876544"/>
                <a:gd name="connsiteX2" fmla="*/ 4667250 w 7137400"/>
                <a:gd name="connsiteY2" fmla="*/ 1559044 h 1876544"/>
                <a:gd name="connsiteX3" fmla="*/ 7137400 w 7137400"/>
                <a:gd name="connsiteY3" fmla="*/ 1876544 h 1876544"/>
                <a:gd name="connsiteX0" fmla="*/ 0 w 7211695"/>
                <a:gd name="connsiteY0" fmla="*/ 3294 h 1886069"/>
                <a:gd name="connsiteX1" fmla="*/ 2368550 w 7211695"/>
                <a:gd name="connsiteY1" fmla="*/ 244594 h 1886069"/>
                <a:gd name="connsiteX2" fmla="*/ 4667250 w 7211695"/>
                <a:gd name="connsiteY2" fmla="*/ 1559044 h 1886069"/>
                <a:gd name="connsiteX3" fmla="*/ 7211695 w 7211695"/>
                <a:gd name="connsiteY3" fmla="*/ 1886069 h 1886069"/>
                <a:gd name="connsiteX0" fmla="*/ 0 w 7211695"/>
                <a:gd name="connsiteY0" fmla="*/ 3294 h 1886971"/>
                <a:gd name="connsiteX1" fmla="*/ 2368550 w 7211695"/>
                <a:gd name="connsiteY1" fmla="*/ 244594 h 1886971"/>
                <a:gd name="connsiteX2" fmla="*/ 4667250 w 7211695"/>
                <a:gd name="connsiteY2" fmla="*/ 1559044 h 1886971"/>
                <a:gd name="connsiteX3" fmla="*/ 7211695 w 7211695"/>
                <a:gd name="connsiteY3" fmla="*/ 1886069 h 18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1695" h="1886971">
                  <a:moveTo>
                    <a:pt x="0" y="3294"/>
                  </a:moveTo>
                  <a:cubicBezTo>
                    <a:pt x="795337" y="-5702"/>
                    <a:pt x="1590675" y="-14698"/>
                    <a:pt x="2368550" y="244594"/>
                  </a:cubicBezTo>
                  <a:cubicBezTo>
                    <a:pt x="3146425" y="503886"/>
                    <a:pt x="3872442" y="1287052"/>
                    <a:pt x="4667250" y="1559044"/>
                  </a:cubicBezTo>
                  <a:cubicBezTo>
                    <a:pt x="5462058" y="1831036"/>
                    <a:pt x="6429269" y="1895700"/>
                    <a:pt x="7211695" y="188606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BA9CFDB-B8E7-0668-C2B1-362FF9EA0026}"/>
                </a:ext>
              </a:extLst>
            </p:cNvPr>
            <p:cNvSpPr/>
            <p:nvPr/>
          </p:nvSpPr>
          <p:spPr>
            <a:xfrm>
              <a:off x="5923082" y="1240631"/>
              <a:ext cx="5325176" cy="1779155"/>
            </a:xfrm>
            <a:custGeom>
              <a:avLst/>
              <a:gdLst>
                <a:gd name="connsiteX0" fmla="*/ 0 w 7188200"/>
                <a:gd name="connsiteY0" fmla="*/ 0 h 1871005"/>
                <a:gd name="connsiteX1" fmla="*/ 1981200 w 7188200"/>
                <a:gd name="connsiteY1" fmla="*/ 330200 h 1871005"/>
                <a:gd name="connsiteX2" fmla="*/ 4457700 w 7188200"/>
                <a:gd name="connsiteY2" fmla="*/ 1644650 h 1871005"/>
                <a:gd name="connsiteX3" fmla="*/ 7188200 w 7188200"/>
                <a:gd name="connsiteY3" fmla="*/ 1860550 h 1871005"/>
                <a:gd name="connsiteX0" fmla="*/ 0 w 7142480"/>
                <a:gd name="connsiteY0" fmla="*/ 0 h 1890055"/>
                <a:gd name="connsiteX1" fmla="*/ 1935480 w 7142480"/>
                <a:gd name="connsiteY1" fmla="*/ 349250 h 1890055"/>
                <a:gd name="connsiteX2" fmla="*/ 4411980 w 7142480"/>
                <a:gd name="connsiteY2" fmla="*/ 1663700 h 1890055"/>
                <a:gd name="connsiteX3" fmla="*/ 7142480 w 7142480"/>
                <a:gd name="connsiteY3" fmla="*/ 1879600 h 1890055"/>
                <a:gd name="connsiteX0" fmla="*/ 0 w 7142480"/>
                <a:gd name="connsiteY0" fmla="*/ 0 h 1890055"/>
                <a:gd name="connsiteX1" fmla="*/ 1935480 w 7142480"/>
                <a:gd name="connsiteY1" fmla="*/ 349250 h 1890055"/>
                <a:gd name="connsiteX2" fmla="*/ 4411980 w 7142480"/>
                <a:gd name="connsiteY2" fmla="*/ 1663700 h 1890055"/>
                <a:gd name="connsiteX3" fmla="*/ 7142480 w 7142480"/>
                <a:gd name="connsiteY3" fmla="*/ 1879600 h 189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2480" h="1890055">
                  <a:moveTo>
                    <a:pt x="0" y="0"/>
                  </a:moveTo>
                  <a:cubicBezTo>
                    <a:pt x="624840" y="5186"/>
                    <a:pt x="1200150" y="71967"/>
                    <a:pt x="1935480" y="349250"/>
                  </a:cubicBezTo>
                  <a:cubicBezTo>
                    <a:pt x="2670810" y="626533"/>
                    <a:pt x="3544147" y="1408642"/>
                    <a:pt x="4411980" y="1663700"/>
                  </a:cubicBezTo>
                  <a:cubicBezTo>
                    <a:pt x="5279813" y="1918758"/>
                    <a:pt x="6211146" y="1899179"/>
                    <a:pt x="7142480" y="18796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EE528B5-644D-0239-1ED3-1700A80B339F}"/>
                    </a:ext>
                  </a:extLst>
                </p:cNvPr>
                <p:cNvSpPr txBox="1"/>
                <p:nvPr/>
              </p:nvSpPr>
              <p:spPr>
                <a:xfrm>
                  <a:off x="9292440" y="2926026"/>
                  <a:ext cx="312171" cy="486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E3D96483-1C0C-1D14-8114-AC07F5453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2440" y="2926026"/>
                  <a:ext cx="312171" cy="486130"/>
                </a:xfrm>
                <a:prstGeom prst="rect">
                  <a:avLst/>
                </a:prstGeom>
                <a:blipFill>
                  <a:blip r:embed="rId10"/>
                  <a:stretch>
                    <a:fillRect l="-5769" r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A753DE9-1889-644C-41FF-29E6233EAE43}"/>
                    </a:ext>
                  </a:extLst>
                </p:cNvPr>
                <p:cNvSpPr txBox="1"/>
                <p:nvPr/>
              </p:nvSpPr>
              <p:spPr>
                <a:xfrm>
                  <a:off x="7595906" y="1098726"/>
                  <a:ext cx="249576" cy="4871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A753DE9-1889-644C-41FF-29E6233EA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906" y="1098726"/>
                  <a:ext cx="249576" cy="487196"/>
                </a:xfrm>
                <a:prstGeom prst="rect">
                  <a:avLst/>
                </a:prstGeom>
                <a:blipFill>
                  <a:blip r:embed="rId11"/>
                  <a:stretch>
                    <a:fillRect r="-52000"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0E76E99-1166-1215-94F0-842AC6D40713}"/>
                    </a:ext>
                  </a:extLst>
                </p:cNvPr>
                <p:cNvSpPr txBox="1"/>
                <p:nvPr/>
              </p:nvSpPr>
              <p:spPr>
                <a:xfrm>
                  <a:off x="8062381" y="1193717"/>
                  <a:ext cx="510539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0E76E99-1166-1215-94F0-842AC6D407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2381" y="1193717"/>
                  <a:ext cx="510539" cy="48719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FCF0425-6DC6-76F1-AAFD-7E1808D529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5316" y="1477258"/>
              <a:ext cx="189842" cy="275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A8C097E-F14B-123F-2EB6-757C5AC5CEB0}"/>
              </a:ext>
            </a:extLst>
          </p:cNvPr>
          <p:cNvSpPr txBox="1"/>
          <p:nvPr/>
        </p:nvSpPr>
        <p:spPr>
          <a:xfrm>
            <a:off x="5099941" y="3988617"/>
            <a:ext cx="4417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Variation of the action is the flow through enclosed surface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3B495B-CA1D-08E4-CE7C-23D10D5DEF04}"/>
              </a:ext>
            </a:extLst>
          </p:cNvPr>
          <p:cNvSpPr txBox="1"/>
          <p:nvPr/>
        </p:nvSpPr>
        <p:spPr>
          <a:xfrm>
            <a:off x="6840047" y="5771834"/>
            <a:ext cx="2192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0 if and only if always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tangent to the flow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89501B9-861B-411B-9CED-0D2E4C06C639}"/>
              </a:ext>
            </a:extLst>
          </p:cNvPr>
          <p:cNvCxnSpPr>
            <a:cxnSpLocks/>
            <a:stCxn id="63" idx="1"/>
          </p:cNvCxnSpPr>
          <p:nvPr/>
        </p:nvCxnSpPr>
        <p:spPr>
          <a:xfrm flipH="1" flipV="1">
            <a:off x="6245302" y="5685306"/>
            <a:ext cx="594745" cy="409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935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9DD89-B0E1-EEA7-0297-F9637F69510D}"/>
              </a:ext>
            </a:extLst>
          </p:cNvPr>
          <p:cNvSpPr txBox="1"/>
          <p:nvPr/>
        </p:nvSpPr>
        <p:spPr>
          <a:xfrm>
            <a:off x="538975" y="275063"/>
            <a:ext cx="11114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Note: kinematic equivalence is needed only to write the </a:t>
            </a:r>
            <a:r>
              <a:rPr lang="en-US" sz="3200" dirty="0" err="1"/>
              <a:t>Lagrangian</a:t>
            </a:r>
            <a:r>
              <a:rPr lang="en-US" sz="3200" dirty="0"/>
              <a:t> in terms of position and velocity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1877C-8AA5-62E1-F842-CBDE2C7E558D}"/>
              </a:ext>
            </a:extLst>
          </p:cNvPr>
          <p:cNvSpPr txBox="1"/>
          <p:nvPr/>
        </p:nvSpPr>
        <p:spPr>
          <a:xfrm>
            <a:off x="394009" y="2367775"/>
            <a:ext cx="11530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Principle of least action works in the extended phase space for Hamiltonian systems that are not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Lagrangian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57218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principle of least action is just a property of incompressible flows over independent DOFs</a:t>
            </a:r>
          </a:p>
          <a:p>
            <a:r>
              <a:rPr lang="en-US" dirty="0"/>
              <a:t>The </a:t>
            </a:r>
            <a:r>
              <a:rPr lang="en-US" dirty="0" err="1"/>
              <a:t>Lagrangian</a:t>
            </a:r>
            <a:r>
              <a:rPr lang="en-US" dirty="0"/>
              <a:t> and the action themselves are not “physical” (i.e. you cannot measure the </a:t>
            </a:r>
            <a:r>
              <a:rPr lang="en-US" dirty="0" err="1"/>
              <a:t>Lagrangian</a:t>
            </a:r>
            <a:r>
              <a:rPr lang="en-US" dirty="0"/>
              <a:t> or the action, defined up to an arbitrary choice of gauge)</a:t>
            </a:r>
          </a:p>
          <a:p>
            <a:r>
              <a:rPr lang="en-US" dirty="0"/>
              <a:t>TODOs:</a:t>
            </a:r>
          </a:p>
          <a:p>
            <a:pPr lvl="1"/>
            <a:r>
              <a:rPr lang="en-US" dirty="0"/>
              <a:t>Help popularize these ideas, more pictures/diagrams in the book/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Generalization to classical field theory</a:t>
            </a:r>
          </a:p>
          <a:p>
            <a:pPr lvl="1"/>
            <a:r>
              <a:rPr lang="en-US" dirty="0"/>
              <a:t>Generalization to quantum (path integral)</a:t>
            </a:r>
          </a:p>
        </p:txBody>
      </p:sp>
    </p:spTree>
    <p:extLst>
      <p:ext uri="{BB962C8B-B14F-4D97-AF65-F5344CB8AC3E}">
        <p14:creationId xmlns:p14="http://schemas.microsoft.com/office/powerpoint/2010/main" val="902323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676-84FA-2122-DDC1-DAF6C7BE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Kinematic equivalence and massive particles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38501-E5C4-6B03-DABF-E2F37EE91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9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96905D9-B9E5-0AA4-0B4B-8A437AB83948}"/>
              </a:ext>
            </a:extLst>
          </p:cNvPr>
          <p:cNvGrpSpPr/>
          <p:nvPr/>
        </p:nvGrpSpPr>
        <p:grpSpPr>
          <a:xfrm>
            <a:off x="8278348" y="191227"/>
            <a:ext cx="3489155" cy="3124105"/>
            <a:chOff x="229738" y="842557"/>
            <a:chExt cx="4432040" cy="39683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1974B7-0830-EE81-2222-86A270A07E75}"/>
                </a:ext>
              </a:extLst>
            </p:cNvPr>
            <p:cNvGrpSpPr/>
            <p:nvPr/>
          </p:nvGrpSpPr>
          <p:grpSpPr>
            <a:xfrm>
              <a:off x="358611" y="1369384"/>
              <a:ext cx="4125991" cy="3296721"/>
              <a:chOff x="6381363" y="1621601"/>
              <a:chExt cx="5537623" cy="442463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7D8593-AEBF-4613-9C80-73475C9FF994}"/>
                  </a:ext>
                </a:extLst>
              </p:cNvPr>
              <p:cNvSpPr/>
              <p:nvPr/>
            </p:nvSpPr>
            <p:spPr>
              <a:xfrm>
                <a:off x="7535247" y="5514390"/>
                <a:ext cx="3006017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Theory of Everything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CFC2AEF-B53A-4BF1-85B5-AA8BE3E7CAEA}"/>
                  </a:ext>
                </a:extLst>
              </p:cNvPr>
              <p:cNvSpPr/>
              <p:nvPr/>
            </p:nvSpPr>
            <p:spPr>
              <a:xfrm>
                <a:off x="6381363" y="4544880"/>
                <a:ext cx="2053510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General Relativity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759734-C997-4F84-B4CA-EEB4385915F6}"/>
                  </a:ext>
                </a:extLst>
              </p:cNvPr>
              <p:cNvSpPr/>
              <p:nvPr/>
            </p:nvSpPr>
            <p:spPr>
              <a:xfrm>
                <a:off x="9240421" y="4546864"/>
                <a:ext cx="2404890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Grand Unified Theory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9B2EC11-6872-4F61-BE38-F067479135C6}"/>
                  </a:ext>
                </a:extLst>
              </p:cNvPr>
              <p:cNvSpPr/>
              <p:nvPr/>
            </p:nvSpPr>
            <p:spPr>
              <a:xfrm>
                <a:off x="10204511" y="3572691"/>
                <a:ext cx="1642258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Electro-weak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2694A31-EC0B-4DFD-8849-678FC14AEA1E}"/>
                  </a:ext>
                </a:extLst>
              </p:cNvPr>
              <p:cNvSpPr/>
              <p:nvPr/>
            </p:nvSpPr>
            <p:spPr>
              <a:xfrm>
                <a:off x="6964528" y="3572690"/>
                <a:ext cx="2902597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QCD – Strong Interactions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B96DD70-16E9-421E-A7AF-5634F2919AA0}"/>
                  </a:ext>
                </a:extLst>
              </p:cNvPr>
              <p:cNvSpPr/>
              <p:nvPr/>
            </p:nvSpPr>
            <p:spPr>
              <a:xfrm>
                <a:off x="9355401" y="2598518"/>
                <a:ext cx="2563585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QED -Electromagnetism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05CEDF-632B-4D70-9786-9C8158CEC781}"/>
                  </a:ext>
                </a:extLst>
              </p:cNvPr>
              <p:cNvSpPr/>
              <p:nvPr/>
            </p:nvSpPr>
            <p:spPr>
              <a:xfrm>
                <a:off x="6964528" y="2598518"/>
                <a:ext cx="2052735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Weak interactions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70D22A-184C-4A16-B22C-10B65F8CCAF7}"/>
                  </a:ext>
                </a:extLst>
              </p:cNvPr>
              <p:cNvSpPr/>
              <p:nvPr/>
            </p:nvSpPr>
            <p:spPr>
              <a:xfrm>
                <a:off x="10204511" y="1621601"/>
                <a:ext cx="1660239" cy="53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…</a:t>
                </a:r>
              </a:p>
            </p:txBody>
          </p:sp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30DE9B23-FC64-449E-A057-4948891E611C}"/>
                  </a:ext>
                </a:extLst>
              </p:cNvPr>
              <p:cNvCxnSpPr>
                <a:stCxn id="6" idx="0"/>
                <a:endCxn id="7" idx="2"/>
              </p:cNvCxnSpPr>
              <p:nvPr/>
            </p:nvCxnSpPr>
            <p:spPr>
              <a:xfrm rot="16200000" flipV="1">
                <a:off x="8004355" y="4480489"/>
                <a:ext cx="437665" cy="1630138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35266118-C118-49E5-A5DD-93E2A320ACCF}"/>
                  </a:ext>
                </a:extLst>
              </p:cNvPr>
              <p:cNvCxnSpPr>
                <a:stCxn id="6" idx="0"/>
                <a:endCxn id="8" idx="2"/>
              </p:cNvCxnSpPr>
              <p:nvPr/>
            </p:nvCxnSpPr>
            <p:spPr>
              <a:xfrm rot="5400000" flipH="1" flipV="1">
                <a:off x="9522721" y="4594245"/>
                <a:ext cx="435681" cy="140461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or: Elbow 15">
                <a:extLst>
                  <a:ext uri="{FF2B5EF4-FFF2-40B4-BE49-F238E27FC236}">
                    <a16:creationId xmlns:a16="http://schemas.microsoft.com/office/drawing/2014/main" id="{252E81ED-198F-4404-B699-7ECC364610CC}"/>
                  </a:ext>
                </a:extLst>
              </p:cNvPr>
              <p:cNvCxnSpPr>
                <a:stCxn id="8" idx="0"/>
                <a:endCxn id="9" idx="2"/>
              </p:cNvCxnSpPr>
              <p:nvPr/>
            </p:nvCxnSpPr>
            <p:spPr>
              <a:xfrm rot="5400000" flipH="1" flipV="1">
                <a:off x="10513089" y="4034313"/>
                <a:ext cx="442328" cy="58277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DCA638D4-925C-427B-B5F6-467B01780A20}"/>
                  </a:ext>
                </a:extLst>
              </p:cNvPr>
              <p:cNvCxnSpPr>
                <a:stCxn id="8" idx="0"/>
                <a:endCxn id="10" idx="2"/>
              </p:cNvCxnSpPr>
              <p:nvPr/>
            </p:nvCxnSpPr>
            <p:spPr>
              <a:xfrm rot="16200000" flipV="1">
                <a:off x="9208183" y="3312180"/>
                <a:ext cx="442329" cy="2027039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or: Elbow 17">
                <a:extLst>
                  <a:ext uri="{FF2B5EF4-FFF2-40B4-BE49-F238E27FC236}">
                    <a16:creationId xmlns:a16="http://schemas.microsoft.com/office/drawing/2014/main" id="{2C53E8AA-9538-45FA-AD0E-EF556BF071DB}"/>
                  </a:ext>
                </a:extLst>
              </p:cNvPr>
              <p:cNvCxnSpPr>
                <a:cxnSpLocks/>
                <a:stCxn id="9" idx="0"/>
                <a:endCxn id="11" idx="2"/>
              </p:cNvCxnSpPr>
              <p:nvPr/>
            </p:nvCxnSpPr>
            <p:spPr>
              <a:xfrm rot="16200000" flipV="1">
                <a:off x="10610253" y="3157304"/>
                <a:ext cx="442328" cy="388446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or: Elbow 18">
                <a:extLst>
                  <a:ext uri="{FF2B5EF4-FFF2-40B4-BE49-F238E27FC236}">
                    <a16:creationId xmlns:a16="http://schemas.microsoft.com/office/drawing/2014/main" id="{F5D9440B-2F2A-41B8-9869-9AF9A717E423}"/>
                  </a:ext>
                </a:extLst>
              </p:cNvPr>
              <p:cNvCxnSpPr>
                <a:stCxn id="9" idx="0"/>
                <a:endCxn id="12" idx="2"/>
              </p:cNvCxnSpPr>
              <p:nvPr/>
            </p:nvCxnSpPr>
            <p:spPr>
              <a:xfrm rot="16200000" flipV="1">
                <a:off x="9287104" y="1834155"/>
                <a:ext cx="442328" cy="303474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or: Elbow 19">
                <a:extLst>
                  <a:ext uri="{FF2B5EF4-FFF2-40B4-BE49-F238E27FC236}">
                    <a16:creationId xmlns:a16="http://schemas.microsoft.com/office/drawing/2014/main" id="{896CE164-3E49-4BA7-9DB1-64353C9253C5}"/>
                  </a:ext>
                </a:extLst>
              </p:cNvPr>
              <p:cNvCxnSpPr>
                <a:stCxn id="11" idx="0"/>
                <a:endCxn id="13" idx="2"/>
              </p:cNvCxnSpPr>
              <p:nvPr/>
            </p:nvCxnSpPr>
            <p:spPr>
              <a:xfrm rot="5400000" flipH="1" flipV="1">
                <a:off x="10613376" y="2177264"/>
                <a:ext cx="445072" cy="397437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1C67721-A679-ABEA-E17E-25A3BD1C565A}"/>
                </a:ext>
              </a:extLst>
            </p:cNvPr>
            <p:cNvGrpSpPr/>
            <p:nvPr/>
          </p:nvGrpSpPr>
          <p:grpSpPr>
            <a:xfrm>
              <a:off x="651637" y="1343901"/>
              <a:ext cx="1356342" cy="357098"/>
              <a:chOff x="6540761" y="1223020"/>
              <a:chExt cx="1374520" cy="361884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40DB28F-8E9A-8FD7-B776-31DA288A46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40761" y="1231641"/>
                <a:ext cx="0" cy="3532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0C82677-0BA5-D8B4-7FBA-BFC43ACE8DB5}"/>
                  </a:ext>
                </a:extLst>
              </p:cNvPr>
              <p:cNvSpPr txBox="1"/>
              <p:nvPr/>
            </p:nvSpPr>
            <p:spPr>
              <a:xfrm>
                <a:off x="6600433" y="1223020"/>
                <a:ext cx="1314848" cy="33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approximation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F88B20-C72D-4BD3-7C47-15E8EDBB45BA}"/>
                </a:ext>
              </a:extLst>
            </p:cNvPr>
            <p:cNvSpPr txBox="1"/>
            <p:nvPr/>
          </p:nvSpPr>
          <p:spPr>
            <a:xfrm>
              <a:off x="1113050" y="842557"/>
              <a:ext cx="2669523" cy="469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Find ultimate theory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F39DBB1-B28D-972F-FB4A-FA5DFFF158F5}"/>
                </a:ext>
              </a:extLst>
            </p:cNvPr>
            <p:cNvSpPr/>
            <p:nvPr/>
          </p:nvSpPr>
          <p:spPr>
            <a:xfrm>
              <a:off x="229738" y="848852"/>
              <a:ext cx="4432040" cy="39620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93D51EB-1526-1230-1A87-926E6F665768}"/>
              </a:ext>
            </a:extLst>
          </p:cNvPr>
          <p:cNvSpPr txBox="1"/>
          <p:nvPr/>
        </p:nvSpPr>
        <p:spPr>
          <a:xfrm>
            <a:off x="209653" y="1212161"/>
            <a:ext cx="196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approaches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B3E48E-1288-9221-4B04-1B58C253D750}"/>
              </a:ext>
            </a:extLst>
          </p:cNvPr>
          <p:cNvSpPr txBox="1"/>
          <p:nvPr/>
        </p:nvSpPr>
        <p:spPr>
          <a:xfrm>
            <a:off x="352544" y="3535560"/>
            <a:ext cx="14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approach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32E7A2-9402-3657-495B-BF0E9539FA08}"/>
              </a:ext>
            </a:extLst>
          </p:cNvPr>
          <p:cNvGrpSpPr/>
          <p:nvPr/>
        </p:nvGrpSpPr>
        <p:grpSpPr>
          <a:xfrm>
            <a:off x="2243125" y="3535560"/>
            <a:ext cx="6782375" cy="2772696"/>
            <a:chOff x="795348" y="3429000"/>
            <a:chExt cx="6782375" cy="2772696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ED448397-B8D4-1179-F3D7-42CAF0EF9C1A}"/>
                </a:ext>
              </a:extLst>
            </p:cNvPr>
            <p:cNvCxnSpPr>
              <a:stCxn id="46" idx="3"/>
              <a:endCxn id="50" idx="1"/>
            </p:cNvCxnSpPr>
            <p:nvPr/>
          </p:nvCxnSpPr>
          <p:spPr>
            <a:xfrm flipV="1">
              <a:off x="4447402" y="3924220"/>
              <a:ext cx="600055" cy="6500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1833B01-0AEA-FC46-1647-BF375E02B35E}"/>
                </a:ext>
              </a:extLst>
            </p:cNvPr>
            <p:cNvSpPr/>
            <p:nvPr/>
          </p:nvSpPr>
          <p:spPr>
            <a:xfrm>
              <a:off x="2683017" y="3700988"/>
              <a:ext cx="1764385" cy="4594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General physical principles and requirements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BE8B9163-2895-C079-CAA8-09EC5E2C9DE6}"/>
                </a:ext>
              </a:extLst>
            </p:cNvPr>
            <p:cNvCxnSpPr>
              <a:stCxn id="47" idx="3"/>
              <a:endCxn id="82" idx="1"/>
            </p:cNvCxnSpPr>
            <p:nvPr/>
          </p:nvCxnSpPr>
          <p:spPr>
            <a:xfrm>
              <a:off x="4149071" y="4685566"/>
              <a:ext cx="607793" cy="888015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AB4AEA42-65BC-759B-FF0D-2218853194C3}"/>
                </a:ext>
              </a:extLst>
            </p:cNvPr>
            <p:cNvCxnSpPr>
              <a:stCxn id="47" idx="3"/>
              <a:endCxn id="81" idx="1"/>
            </p:cNvCxnSpPr>
            <p:nvPr/>
          </p:nvCxnSpPr>
          <p:spPr>
            <a:xfrm>
              <a:off x="4149071" y="4685566"/>
              <a:ext cx="2314337" cy="92471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E94D6ED4-E49F-020B-A6CD-CFD886462A0C}"/>
                </a:ext>
              </a:extLst>
            </p:cNvPr>
            <p:cNvCxnSpPr>
              <a:stCxn id="47" idx="3"/>
              <a:endCxn id="83" idx="1"/>
            </p:cNvCxnSpPr>
            <p:nvPr/>
          </p:nvCxnSpPr>
          <p:spPr>
            <a:xfrm>
              <a:off x="4149071" y="4685566"/>
              <a:ext cx="2380161" cy="828736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BA0CA5A-51B6-6CC2-A0B3-77A1CB65FA64}"/>
                </a:ext>
              </a:extLst>
            </p:cNvPr>
            <p:cNvSpPr/>
            <p:nvPr/>
          </p:nvSpPr>
          <p:spPr>
            <a:xfrm>
              <a:off x="2735405" y="4529583"/>
              <a:ext cx="1413666" cy="31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Specific assumptions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D4382CBC-25B4-093A-2FB4-EA1CE7BA6E73}"/>
                </a:ext>
              </a:extLst>
            </p:cNvPr>
            <p:cNvCxnSpPr>
              <a:stCxn id="47" idx="3"/>
              <a:endCxn id="55" idx="1"/>
            </p:cNvCxnSpPr>
            <p:nvPr/>
          </p:nvCxnSpPr>
          <p:spPr>
            <a:xfrm>
              <a:off x="4149071" y="4685566"/>
              <a:ext cx="632606" cy="106772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2589ECB-4FEC-8822-C293-1E80E4AE1244}"/>
                </a:ext>
              </a:extLst>
            </p:cNvPr>
            <p:cNvSpPr/>
            <p:nvPr/>
          </p:nvSpPr>
          <p:spPr>
            <a:xfrm>
              <a:off x="5047457" y="3768237"/>
              <a:ext cx="2097086" cy="31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General mathematical framework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867F18A-C6C4-6631-7C5A-2CA171BE9DF4}"/>
                </a:ext>
              </a:extLst>
            </p:cNvPr>
            <p:cNvSpPr/>
            <p:nvPr/>
          </p:nvSpPr>
          <p:spPr>
            <a:xfrm>
              <a:off x="4781677" y="4557604"/>
              <a:ext cx="912946" cy="469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Classical mechanics</a:t>
              </a:r>
            </a:p>
          </p:txBody>
        </p: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AA5318C7-8417-DF7C-C752-CCB6F8A4A3D7}"/>
                </a:ext>
              </a:extLst>
            </p:cNvPr>
            <p:cNvCxnSpPr>
              <a:cxnSpLocks/>
              <a:stCxn id="82" idx="0"/>
              <a:endCxn id="50" idx="2"/>
            </p:cNvCxnSpPr>
            <p:nvPr/>
          </p:nvCxnSpPr>
          <p:spPr>
            <a:xfrm rot="5400000" flipH="1" flipV="1">
              <a:off x="5061856" y="4383455"/>
              <a:ext cx="1337396" cy="730891"/>
            </a:xfrm>
            <a:prstGeom prst="bentConnector3">
              <a:avLst>
                <a:gd name="adj1" fmla="val 15814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F4BDF83E-D03B-A807-7306-AB39588802C5}"/>
                </a:ext>
              </a:extLst>
            </p:cNvPr>
            <p:cNvCxnSpPr>
              <a:cxnSpLocks/>
              <a:stCxn id="81" idx="0"/>
              <a:endCxn id="50" idx="2"/>
            </p:cNvCxnSpPr>
            <p:nvPr/>
          </p:nvCxnSpPr>
          <p:spPr>
            <a:xfrm rot="16200000" flipV="1">
              <a:off x="6276391" y="3899812"/>
              <a:ext cx="463101" cy="823881"/>
            </a:xfrm>
            <a:prstGeom prst="bentConnector3">
              <a:avLst>
                <a:gd name="adj1" fmla="val 46709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CAFFAC0F-4D84-36A4-60F4-D1DF1584C7E3}"/>
                </a:ext>
              </a:extLst>
            </p:cNvPr>
            <p:cNvCxnSpPr>
              <a:cxnSpLocks/>
              <a:stCxn id="83" idx="0"/>
              <a:endCxn id="50" idx="2"/>
            </p:cNvCxnSpPr>
            <p:nvPr/>
          </p:nvCxnSpPr>
          <p:spPr>
            <a:xfrm rot="16200000" flipV="1">
              <a:off x="5776657" y="4399546"/>
              <a:ext cx="1278117" cy="639430"/>
            </a:xfrm>
            <a:prstGeom prst="bentConnector3">
              <a:avLst>
                <a:gd name="adj1" fmla="val 11844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0A5607E8-01B8-AB17-62C2-FEB71456DCDF}"/>
                </a:ext>
              </a:extLst>
            </p:cNvPr>
            <p:cNvCxnSpPr>
              <a:cxnSpLocks/>
              <a:stCxn id="55" idx="0"/>
              <a:endCxn id="50" idx="2"/>
            </p:cNvCxnSpPr>
            <p:nvPr/>
          </p:nvCxnSpPr>
          <p:spPr>
            <a:xfrm rot="5400000" flipH="1" flipV="1">
              <a:off x="5428374" y="3889978"/>
              <a:ext cx="477402" cy="857850"/>
            </a:xfrm>
            <a:prstGeom prst="bentConnector3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8F1B12-6402-8417-5D4D-4561E309C890}"/>
                </a:ext>
              </a:extLst>
            </p:cNvPr>
            <p:cNvSpPr txBox="1"/>
            <p:nvPr/>
          </p:nvSpPr>
          <p:spPr>
            <a:xfrm>
              <a:off x="2735405" y="5532591"/>
              <a:ext cx="9557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specialization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63F4759-7443-71D3-0F39-79A31AAFF6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2761" y="5526180"/>
              <a:ext cx="0" cy="27443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F7C20F-C8BF-EF82-AFA4-F8F2C295FAE2}"/>
                </a:ext>
              </a:extLst>
            </p:cNvPr>
            <p:cNvSpPr txBox="1"/>
            <p:nvPr/>
          </p:nvSpPr>
          <p:spPr>
            <a:xfrm>
              <a:off x="844062" y="3573208"/>
              <a:ext cx="1764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A theory about physical models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D64BC0-BA56-A8B0-D13A-DED2A812014B}"/>
                </a:ext>
              </a:extLst>
            </p:cNvPr>
            <p:cNvSpPr/>
            <p:nvPr/>
          </p:nvSpPr>
          <p:spPr>
            <a:xfrm>
              <a:off x="795348" y="3429000"/>
              <a:ext cx="6782375" cy="277269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2DA4AF3-03BA-693A-5F74-F35B68D85F1E}"/>
                </a:ext>
              </a:extLst>
            </p:cNvPr>
            <p:cNvSpPr/>
            <p:nvPr/>
          </p:nvSpPr>
          <p:spPr>
            <a:xfrm>
              <a:off x="6463408" y="4543303"/>
              <a:ext cx="912946" cy="469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Quantum mechanics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CC58172-C520-8D9B-3459-7D95656965CC}"/>
                </a:ext>
              </a:extLst>
            </p:cNvPr>
            <p:cNvSpPr/>
            <p:nvPr/>
          </p:nvSpPr>
          <p:spPr>
            <a:xfrm>
              <a:off x="4756864" y="5417598"/>
              <a:ext cx="1216490" cy="31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Thermodynamics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8E4A39E-4020-45F7-2594-D0FCE4CD7932}"/>
                </a:ext>
              </a:extLst>
            </p:cNvPr>
            <p:cNvSpPr/>
            <p:nvPr/>
          </p:nvSpPr>
          <p:spPr>
            <a:xfrm>
              <a:off x="6529232" y="5358319"/>
              <a:ext cx="412395" cy="311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…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8D0531C-598B-7E8A-5278-A46F910A073D}"/>
                </a:ext>
              </a:extLst>
            </p:cNvPr>
            <p:cNvSpPr txBox="1"/>
            <p:nvPr/>
          </p:nvSpPr>
          <p:spPr>
            <a:xfrm>
              <a:off x="2754339" y="5140856"/>
              <a:ext cx="7681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derivation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F4D4F6C-6B11-53FA-711E-B9280B955F92}"/>
                </a:ext>
              </a:extLst>
            </p:cNvPr>
            <p:cNvCxnSpPr>
              <a:cxnSpLocks/>
              <a:endCxn id="113" idx="1"/>
            </p:cNvCxnSpPr>
            <p:nvPr/>
          </p:nvCxnSpPr>
          <p:spPr>
            <a:xfrm>
              <a:off x="2508772" y="5271661"/>
              <a:ext cx="245567" cy="0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C2C8E9-F30E-3835-1BA5-AC7E96F4AEBD}"/>
              </a:ext>
            </a:extLst>
          </p:cNvPr>
          <p:cNvGrpSpPr/>
          <p:nvPr/>
        </p:nvGrpSpPr>
        <p:grpSpPr>
          <a:xfrm>
            <a:off x="3642741" y="1185422"/>
            <a:ext cx="4277656" cy="2093016"/>
            <a:chOff x="4900323" y="840937"/>
            <a:chExt cx="4432040" cy="23784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415F3F-CCA3-6384-B286-4C9E67D32BA0}"/>
                </a:ext>
              </a:extLst>
            </p:cNvPr>
            <p:cNvSpPr/>
            <p:nvPr/>
          </p:nvSpPr>
          <p:spPr>
            <a:xfrm>
              <a:off x="6331986" y="1765653"/>
              <a:ext cx="1568620" cy="832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Quantum mechanics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FEDAC6-F345-D2AE-BF93-930FEC5C5713}"/>
                </a:ext>
              </a:extLst>
            </p:cNvPr>
            <p:cNvSpPr txBox="1"/>
            <p:nvPr/>
          </p:nvSpPr>
          <p:spPr>
            <a:xfrm>
              <a:off x="5842710" y="840937"/>
              <a:ext cx="2547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Construct interpretations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DE062F-4C40-9414-CA1E-E67A9603E89A}"/>
                </a:ext>
              </a:extLst>
            </p:cNvPr>
            <p:cNvSpPr/>
            <p:nvPr/>
          </p:nvSpPr>
          <p:spPr>
            <a:xfrm>
              <a:off x="4900323" y="848851"/>
              <a:ext cx="4432040" cy="23705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FF27FC-8C0A-1C2E-243B-A3EA7DEA9A8A}"/>
                </a:ext>
              </a:extLst>
            </p:cNvPr>
            <p:cNvSpPr txBox="1"/>
            <p:nvPr/>
          </p:nvSpPr>
          <p:spPr>
            <a:xfrm>
              <a:off x="5395127" y="1385847"/>
              <a:ext cx="15119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Measurement problem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E88155-81B3-7225-59CF-B855A9056235}"/>
                </a:ext>
              </a:extLst>
            </p:cNvPr>
            <p:cNvSpPr txBox="1"/>
            <p:nvPr/>
          </p:nvSpPr>
          <p:spPr>
            <a:xfrm>
              <a:off x="7401063" y="2713149"/>
              <a:ext cx="14830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What “really” happens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A499B0-9AF9-DD00-B945-91FE949BEE91}"/>
                </a:ext>
              </a:extLst>
            </p:cNvPr>
            <p:cNvSpPr txBox="1"/>
            <p:nvPr/>
          </p:nvSpPr>
          <p:spPr>
            <a:xfrm>
              <a:off x="5240449" y="2733502"/>
              <a:ext cx="15728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Ontology of observables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DBE5DC3-DA95-E2E9-55CC-11BE38E58B85}"/>
                </a:ext>
              </a:extLst>
            </p:cNvPr>
            <p:cNvSpPr txBox="1"/>
            <p:nvPr/>
          </p:nvSpPr>
          <p:spPr>
            <a:xfrm>
              <a:off x="7468389" y="1362785"/>
              <a:ext cx="13484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Role of the observer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7F4391-C23A-2194-8DF2-5C4142EBE92C}"/>
                </a:ext>
              </a:extLst>
            </p:cNvPr>
            <p:cNvSpPr txBox="1"/>
            <p:nvPr/>
          </p:nvSpPr>
          <p:spPr>
            <a:xfrm>
              <a:off x="7980220" y="1987626"/>
              <a:ext cx="9268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Local realism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99973A-A27B-18FF-4466-39AA243F7691}"/>
                </a:ext>
              </a:extLst>
            </p:cNvPr>
            <p:cNvSpPr txBox="1"/>
            <p:nvPr/>
          </p:nvSpPr>
          <p:spPr>
            <a:xfrm>
              <a:off x="5156947" y="1987626"/>
              <a:ext cx="9476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Contextuality</a:t>
              </a: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84F99B99-C72E-9414-BC83-463ADD15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779"/>
            <a:ext cx="8278347" cy="897424"/>
          </a:xfrm>
        </p:spPr>
        <p:txBody>
          <a:bodyPr>
            <a:noAutofit/>
          </a:bodyPr>
          <a:lstStyle/>
          <a:p>
            <a:r>
              <a:rPr lang="en-US" sz="3200" dirty="0"/>
              <a:t>Different approach to the foundations of physics</a:t>
            </a:r>
          </a:p>
        </p:txBody>
      </p:sp>
    </p:spTree>
    <p:extLst>
      <p:ext uri="{BB962C8B-B14F-4D97-AF65-F5344CB8AC3E}">
        <p14:creationId xmlns:p14="http://schemas.microsoft.com/office/powerpoint/2010/main" val="22386580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0989-F1D7-3929-AD3B-A43DE980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 particles under potential forces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3B8F4-8AB7-330F-BA8C-429FDD0F71A3}"/>
              </a:ext>
            </a:extLst>
          </p:cNvPr>
          <p:cNvSpPr txBox="1"/>
          <p:nvPr/>
        </p:nvSpPr>
        <p:spPr>
          <a:xfrm>
            <a:off x="328269" y="982203"/>
            <a:ext cx="4697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Kinematic equivalence assumption: the state can be recovered from space-time trajectories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DC259B-D3C9-E3AB-11F9-EFDECEC3B62A}"/>
                  </a:ext>
                </a:extLst>
              </p:cNvPr>
              <p:cNvSpPr txBox="1"/>
              <p:nvPr/>
            </p:nvSpPr>
            <p:spPr>
              <a:xfrm>
                <a:off x="1994921" y="2298731"/>
                <a:ext cx="1521634" cy="731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DC259B-D3C9-E3AB-11F9-EFDECEC3B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21" y="2298731"/>
                <a:ext cx="1521634" cy="7317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15C819-42D7-41E8-5FA7-CC4C6CCBE64A}"/>
              </a:ext>
            </a:extLst>
          </p:cNvPr>
          <p:cNvCxnSpPr>
            <a:cxnSpLocks/>
          </p:cNvCxnSpPr>
          <p:nvPr/>
        </p:nvCxnSpPr>
        <p:spPr>
          <a:xfrm flipV="1">
            <a:off x="1585551" y="2623807"/>
            <a:ext cx="404327" cy="410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BDEB66-408F-9C1D-D120-3FF1AC2B0D57}"/>
              </a:ext>
            </a:extLst>
          </p:cNvPr>
          <p:cNvCxnSpPr>
            <a:cxnSpLocks/>
          </p:cNvCxnSpPr>
          <p:nvPr/>
        </p:nvCxnSpPr>
        <p:spPr>
          <a:xfrm flipV="1">
            <a:off x="2590457" y="2840892"/>
            <a:ext cx="330562" cy="59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68C8666-47E0-1AEE-CA28-4D59DAAB1E61}"/>
              </a:ext>
            </a:extLst>
          </p:cNvPr>
          <p:cNvSpPr txBox="1"/>
          <p:nvPr/>
        </p:nvSpPr>
        <p:spPr>
          <a:xfrm>
            <a:off x="1955884" y="3417724"/>
            <a:ext cx="1229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Fixes the units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F8D37-523D-4A29-0582-5609B4F9FB94}"/>
              </a:ext>
            </a:extLst>
          </p:cNvPr>
          <p:cNvSpPr txBox="1"/>
          <p:nvPr/>
        </p:nvSpPr>
        <p:spPr>
          <a:xfrm>
            <a:off x="288412" y="2663055"/>
            <a:ext cx="204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Must be a linear transformation</a:t>
            </a:r>
            <a:br>
              <a:rPr lang="en-US" sz="1400" dirty="0"/>
            </a:br>
            <a:r>
              <a:rPr lang="en-US" sz="1400" dirty="0"/>
              <a:t>in terms of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24DDE6-A762-53B4-75BC-A7DD9B70B6E2}"/>
                  </a:ext>
                </a:extLst>
              </p:cNvPr>
              <p:cNvSpPr txBox="1"/>
              <p:nvPr/>
            </p:nvSpPr>
            <p:spPr>
              <a:xfrm>
                <a:off x="6740583" y="2673774"/>
                <a:ext cx="4979825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𝓆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p>
                      </m:sSup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𝓆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𝓆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24DDE6-A762-53B4-75BC-A7DD9B70B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83" y="2673774"/>
                <a:ext cx="4979825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AE3723-531D-CCF2-8649-C7C5714E40DE}"/>
                  </a:ext>
                </a:extLst>
              </p:cNvPr>
              <p:cNvSpPr txBox="1"/>
              <p:nvPr/>
            </p:nvSpPr>
            <p:spPr>
              <a:xfrm>
                <a:off x="6797726" y="1348180"/>
                <a:ext cx="2813013" cy="4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𝓆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AE3723-531D-CCF2-8649-C7C5714E4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726" y="1348180"/>
                <a:ext cx="2813013" cy="446917"/>
              </a:xfrm>
              <a:prstGeom prst="rect">
                <a:avLst/>
              </a:prstGeom>
              <a:blipFill>
                <a:blip r:embed="rId4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EF271DF-C0E9-B14C-C9C8-1E6004E37F19}"/>
              </a:ext>
            </a:extLst>
          </p:cNvPr>
          <p:cNvSpPr txBox="1"/>
          <p:nvPr/>
        </p:nvSpPr>
        <p:spPr>
          <a:xfrm>
            <a:off x="5001388" y="1286065"/>
            <a:ext cx="1821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Integration of the previous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4BACCA-E55C-DC25-8D7E-EC3B02986614}"/>
                  </a:ext>
                </a:extLst>
              </p:cNvPr>
              <p:cNvSpPr txBox="1"/>
              <p:nvPr/>
            </p:nvSpPr>
            <p:spPr>
              <a:xfrm>
                <a:off x="6740583" y="1857212"/>
                <a:ext cx="3905300" cy="772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𝓆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4BACCA-E55C-DC25-8D7E-EC3B02986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83" y="1857212"/>
                <a:ext cx="3905300" cy="772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8EB5573-363E-AC99-28AC-B15875802B1D}"/>
              </a:ext>
            </a:extLst>
          </p:cNvPr>
          <p:cNvSpPr txBox="1"/>
          <p:nvPr/>
        </p:nvSpPr>
        <p:spPr>
          <a:xfrm>
            <a:off x="5894950" y="3406567"/>
            <a:ext cx="5967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Hamiltonian for massive particles under potential forces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8F0354-B976-AB34-9699-8AB975450FDD}"/>
              </a:ext>
            </a:extLst>
          </p:cNvPr>
          <p:cNvSpPr txBox="1"/>
          <p:nvPr/>
        </p:nvSpPr>
        <p:spPr>
          <a:xfrm>
            <a:off x="427486" y="5901675"/>
            <a:ext cx="880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</a:rPr>
              <a:t>The laws themselves are highly constrained by simple assumptions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767B1A-66EB-BB17-7141-CC223847A8E8}"/>
              </a:ext>
            </a:extLst>
          </p:cNvPr>
          <p:cNvSpPr txBox="1"/>
          <p:nvPr/>
        </p:nvSpPr>
        <p:spPr>
          <a:xfrm>
            <a:off x="1691181" y="4075848"/>
            <a:ext cx="5967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Mass quantifies number of states per unit of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458F9D-FD0B-B9C8-F78B-F598BA3EFF49}"/>
                  </a:ext>
                </a:extLst>
              </p:cNvPr>
              <p:cNvSpPr txBox="1"/>
              <p:nvPr/>
            </p:nvSpPr>
            <p:spPr>
              <a:xfrm>
                <a:off x="1368745" y="4659877"/>
                <a:ext cx="6612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Higher mass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more states to go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harder to accelerate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458F9D-FD0B-B9C8-F78B-F598BA3EF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45" y="4659877"/>
                <a:ext cx="6612739" cy="369332"/>
              </a:xfrm>
              <a:prstGeom prst="rect">
                <a:avLst/>
              </a:prstGeom>
              <a:blipFill>
                <a:blip r:embed="rId6"/>
                <a:stretch>
                  <a:fillRect l="-83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CC9F154-A9E7-5119-1255-D7A3D97D88F1}"/>
              </a:ext>
            </a:extLst>
          </p:cNvPr>
          <p:cNvSpPr txBox="1"/>
          <p:nvPr/>
        </p:nvSpPr>
        <p:spPr>
          <a:xfrm>
            <a:off x="4390421" y="498726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344680-880F-1826-000B-78A9C910D0B6}"/>
                  </a:ext>
                </a:extLst>
              </p:cNvPr>
              <p:cNvSpPr txBox="1"/>
              <p:nvPr/>
            </p:nvSpPr>
            <p:spPr>
              <a:xfrm>
                <a:off x="1036564" y="5339420"/>
                <a:ext cx="7277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Zero mass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zero states within finite range of velocity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velocity is fixed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344680-880F-1826-000B-78A9C910D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64" y="5339420"/>
                <a:ext cx="7277100" cy="369332"/>
              </a:xfrm>
              <a:prstGeom prst="rect">
                <a:avLst/>
              </a:prstGeom>
              <a:blipFill>
                <a:blip r:embed="rId7"/>
                <a:stretch>
                  <a:fillRect l="-67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1E7EC1B-9BC1-9E7E-6704-0D6B2346C8B5}"/>
              </a:ext>
            </a:extLst>
          </p:cNvPr>
          <p:cNvGrpSpPr/>
          <p:nvPr/>
        </p:nvGrpSpPr>
        <p:grpSpPr>
          <a:xfrm>
            <a:off x="3702057" y="2156624"/>
            <a:ext cx="2236262" cy="1106629"/>
            <a:chOff x="5838694" y="5424727"/>
            <a:chExt cx="2236262" cy="110662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28BE390-3C17-B127-1A22-9901FFE69A2F}"/>
                </a:ext>
              </a:extLst>
            </p:cNvPr>
            <p:cNvGrpSpPr/>
            <p:nvPr/>
          </p:nvGrpSpPr>
          <p:grpSpPr>
            <a:xfrm>
              <a:off x="5838694" y="5424727"/>
              <a:ext cx="1128449" cy="1106629"/>
              <a:chOff x="6096000" y="5436371"/>
              <a:chExt cx="1128449" cy="1106629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7020E46-9DAA-4972-3706-D9A7A0951AA7}"/>
                  </a:ext>
                </a:extLst>
              </p:cNvPr>
              <p:cNvCxnSpPr/>
              <p:nvPr/>
            </p:nvCxnSpPr>
            <p:spPr>
              <a:xfrm>
                <a:off x="6566609" y="5659621"/>
                <a:ext cx="0" cy="88337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6C939F4-35BE-ED91-24D0-51BAB37144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6101223"/>
                <a:ext cx="1028700" cy="132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9ED8CE0-8FDD-2223-DA92-D42768615DFA}"/>
                      </a:ext>
                    </a:extLst>
                  </p:cNvPr>
                  <p:cNvSpPr txBox="1"/>
                  <p:nvPr/>
                </p:nvSpPr>
                <p:spPr>
                  <a:xfrm>
                    <a:off x="6898078" y="5828668"/>
                    <a:ext cx="32637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4B76D2B8-25F1-497E-CAB0-07D1D830DD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98078" y="5828668"/>
                    <a:ext cx="326371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B1E83FD1-ACB0-97BE-2252-A4CAA07C12B1}"/>
                      </a:ext>
                    </a:extLst>
                  </p:cNvPr>
                  <p:cNvSpPr txBox="1"/>
                  <p:nvPr/>
                </p:nvSpPr>
                <p:spPr>
                  <a:xfrm>
                    <a:off x="6516220" y="5436371"/>
                    <a:ext cx="32630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/>
                            </a:rPr>
                            <m:t>𝑝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846BC504-3408-F131-D8D2-330ED2D7E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6220" y="5436371"/>
                    <a:ext cx="32630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B40DF8-5C76-4C59-3C33-C914643C5E8E}"/>
                </a:ext>
              </a:extLst>
            </p:cNvPr>
            <p:cNvCxnSpPr/>
            <p:nvPr/>
          </p:nvCxnSpPr>
          <p:spPr>
            <a:xfrm>
              <a:off x="7496066" y="5673649"/>
              <a:ext cx="0" cy="7253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1E8E23-7BFE-B4E2-D012-B383BCF6B84D}"/>
                </a:ext>
              </a:extLst>
            </p:cNvPr>
            <p:cNvCxnSpPr/>
            <p:nvPr/>
          </p:nvCxnSpPr>
          <p:spPr>
            <a:xfrm flipV="1">
              <a:off x="7253155" y="5816590"/>
              <a:ext cx="515435" cy="4470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12276E9-25DB-75E8-A8DC-8FF3EC8369A1}"/>
                </a:ext>
              </a:extLst>
            </p:cNvPr>
            <p:cNvCxnSpPr/>
            <p:nvPr/>
          </p:nvCxnSpPr>
          <p:spPr>
            <a:xfrm>
              <a:off x="7318964" y="5947394"/>
              <a:ext cx="573497" cy="3427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7DB58F-AC47-EC3B-4804-D7B543FBBD26}"/>
                </a:ext>
              </a:extLst>
            </p:cNvPr>
            <p:cNvSpPr/>
            <p:nvPr/>
          </p:nvSpPr>
          <p:spPr>
            <a:xfrm>
              <a:off x="7223760" y="5870988"/>
              <a:ext cx="746760" cy="205962"/>
            </a:xfrm>
            <a:custGeom>
              <a:avLst/>
              <a:gdLst>
                <a:gd name="connsiteX0" fmla="*/ 0 w 746760"/>
                <a:gd name="connsiteY0" fmla="*/ 205962 h 205962"/>
                <a:gd name="connsiteX1" fmla="*/ 209550 w 746760"/>
                <a:gd name="connsiteY1" fmla="*/ 222 h 205962"/>
                <a:gd name="connsiteX2" fmla="*/ 396240 w 746760"/>
                <a:gd name="connsiteY2" fmla="*/ 164052 h 205962"/>
                <a:gd name="connsiteX3" fmla="*/ 556260 w 746760"/>
                <a:gd name="connsiteY3" fmla="*/ 68802 h 205962"/>
                <a:gd name="connsiteX4" fmla="*/ 746760 w 746760"/>
                <a:gd name="connsiteY4" fmla="*/ 175482 h 2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760" h="205962">
                  <a:moveTo>
                    <a:pt x="0" y="205962"/>
                  </a:moveTo>
                  <a:cubicBezTo>
                    <a:pt x="71755" y="106584"/>
                    <a:pt x="143510" y="7207"/>
                    <a:pt x="209550" y="222"/>
                  </a:cubicBezTo>
                  <a:cubicBezTo>
                    <a:pt x="275590" y="-6763"/>
                    <a:pt x="338455" y="152622"/>
                    <a:pt x="396240" y="164052"/>
                  </a:cubicBezTo>
                  <a:cubicBezTo>
                    <a:pt x="454025" y="175482"/>
                    <a:pt x="497840" y="66897"/>
                    <a:pt x="556260" y="68802"/>
                  </a:cubicBezTo>
                  <a:cubicBezTo>
                    <a:pt x="614680" y="70707"/>
                    <a:pt x="680720" y="123094"/>
                    <a:pt x="746760" y="1754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D58F4A0-D204-3E20-3B5E-EB063C16E182}"/>
                    </a:ext>
                  </a:extLst>
                </p:cNvPr>
                <p:cNvSpPr txBox="1"/>
                <p:nvPr/>
              </p:nvSpPr>
              <p:spPr>
                <a:xfrm>
                  <a:off x="7284877" y="5513107"/>
                  <a:ext cx="2962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D58F4A0-D204-3E20-3B5E-EB063C16E1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4877" y="5513107"/>
                  <a:ext cx="296299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B1F2E9B-0B12-BE08-5449-3C7245ECF577}"/>
                    </a:ext>
                  </a:extLst>
                </p:cNvPr>
                <p:cNvSpPr txBox="1"/>
                <p:nvPr/>
              </p:nvSpPr>
              <p:spPr>
                <a:xfrm>
                  <a:off x="7768590" y="6063047"/>
                  <a:ext cx="3063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B1F2E9B-0B12-BE08-5449-3C7245ECF5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8590" y="6063047"/>
                  <a:ext cx="306366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6BF2C08-4334-D3E7-7393-8DE1F64909D4}"/>
                    </a:ext>
                  </a:extLst>
                </p:cNvPr>
                <p:cNvSpPr txBox="1"/>
                <p:nvPr/>
              </p:nvSpPr>
              <p:spPr>
                <a:xfrm>
                  <a:off x="7624431" y="5595720"/>
                  <a:ext cx="3091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6BF2C08-4334-D3E7-7393-8DE1F64909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431" y="5595720"/>
                  <a:ext cx="309123" cy="2769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39A0C67-133E-C5B6-8EA8-CE68E0F7276A}"/>
                </a:ext>
              </a:extLst>
            </p:cNvPr>
            <p:cNvSpPr/>
            <p:nvPr/>
          </p:nvSpPr>
          <p:spPr>
            <a:xfrm>
              <a:off x="6484620" y="58252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F800D2E-F21E-27B4-16DF-62882818C5D7}"/>
                </a:ext>
              </a:extLst>
            </p:cNvPr>
            <p:cNvCxnSpPr>
              <a:cxnSpLocks/>
            </p:cNvCxnSpPr>
            <p:nvPr/>
          </p:nvCxnSpPr>
          <p:spPr>
            <a:xfrm>
              <a:off x="6591456" y="5850640"/>
              <a:ext cx="632304" cy="9675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63898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051CC-1869-9EB6-EAA6-135655F1B87C}"/>
              </a:ext>
            </a:extLst>
          </p:cNvPr>
          <p:cNvSpPr txBox="1"/>
          <p:nvPr/>
        </p:nvSpPr>
        <p:spPr>
          <a:xfrm>
            <a:off x="438615" y="349404"/>
            <a:ext cx="644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Two flavors of Kinematic Equivalence: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AA488-154D-9865-27BF-EBA55D336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69" y="1172004"/>
            <a:ext cx="8040222" cy="514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D6FE09-D717-2FAD-729F-4029CEFC7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01" y="1708665"/>
            <a:ext cx="8040222" cy="581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873B41-3EB3-C9AA-988E-B1298351E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1" y="2300483"/>
            <a:ext cx="8002117" cy="562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C590EC-FB9D-B0BA-968D-971CF8CED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21" y="2893743"/>
            <a:ext cx="8021169" cy="22196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E1EFE8-1288-BEFC-637A-FF4EBE563B54}"/>
              </a:ext>
            </a:extLst>
          </p:cNvPr>
          <p:cNvSpPr txBox="1"/>
          <p:nvPr/>
        </p:nvSpPr>
        <p:spPr>
          <a:xfrm>
            <a:off x="7292898" y="307509"/>
            <a:ext cx="435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Weak KE: only require invertible relationship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2FCAE0-317F-9FE3-D711-F7CF367F053C}"/>
              </a:ext>
            </a:extLst>
          </p:cNvPr>
          <p:cNvCxnSpPr/>
          <p:nvPr/>
        </p:nvCxnSpPr>
        <p:spPr>
          <a:xfrm flipH="1">
            <a:off x="7047571" y="780585"/>
            <a:ext cx="624468" cy="497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43F651-9B59-9AB8-7F3E-364178E3E737}"/>
                  </a:ext>
                </a:extLst>
              </p:cNvPr>
              <p:cNvSpPr txBox="1"/>
              <p:nvPr/>
            </p:nvSpPr>
            <p:spPr>
              <a:xfrm>
                <a:off x="8906108" y="1873739"/>
                <a:ext cx="3337932" cy="988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Jacobian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exists and is non-singular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43F651-9B59-9AB8-7F3E-364178E3E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108" y="1873739"/>
                <a:ext cx="3337932" cy="988797"/>
              </a:xfrm>
              <a:prstGeom prst="rect">
                <a:avLst/>
              </a:prstGeom>
              <a:blipFill>
                <a:blip r:embed="rId6"/>
                <a:stretch>
                  <a:fillRect l="-3832" t="-5521" r="-1277" b="-15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637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051CC-1869-9EB6-EAA6-135655F1B87C}"/>
              </a:ext>
            </a:extLst>
          </p:cNvPr>
          <p:cNvSpPr txBox="1"/>
          <p:nvPr/>
        </p:nvSpPr>
        <p:spPr>
          <a:xfrm>
            <a:off x="438615" y="349404"/>
            <a:ext cx="644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Two flavors of Kinematic Equivalence: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E1EFE8-1288-BEFC-637A-FF4EBE563B54}"/>
              </a:ext>
            </a:extLst>
          </p:cNvPr>
          <p:cNvSpPr txBox="1"/>
          <p:nvPr/>
        </p:nvSpPr>
        <p:spPr>
          <a:xfrm>
            <a:off x="7292898" y="307509"/>
            <a:ext cx="261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KE: linear relationship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2FCAE0-317F-9FE3-D711-F7CF367F053C}"/>
              </a:ext>
            </a:extLst>
          </p:cNvPr>
          <p:cNvCxnSpPr/>
          <p:nvPr/>
        </p:nvCxnSpPr>
        <p:spPr>
          <a:xfrm flipH="1">
            <a:off x="7047571" y="780585"/>
            <a:ext cx="624468" cy="497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43F651-9B59-9AB8-7F3E-364178E3E737}"/>
                  </a:ext>
                </a:extLst>
              </p:cNvPr>
              <p:cNvSpPr txBox="1"/>
              <p:nvPr/>
            </p:nvSpPr>
            <p:spPr>
              <a:xfrm>
                <a:off x="8898673" y="1731367"/>
                <a:ext cx="3456879" cy="1419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Jacobian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exists and depends only on position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43F651-9B59-9AB8-7F3E-364178E3E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673" y="1731367"/>
                <a:ext cx="3456879" cy="1419684"/>
              </a:xfrm>
              <a:prstGeom prst="rect">
                <a:avLst/>
              </a:prstGeom>
              <a:blipFill>
                <a:blip r:embed="rId2"/>
                <a:stretch>
                  <a:fillRect l="-3704" t="-3863" b="-1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2CE772E-9D69-43F9-9526-A69657DB9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21" y="1309359"/>
            <a:ext cx="8049748" cy="581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346E6E-39D4-F0FF-0B3B-46650EA99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21" y="1877682"/>
            <a:ext cx="7983064" cy="514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A94B5F-0F14-A353-079A-A2883274D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47" y="2441209"/>
            <a:ext cx="8040222" cy="26197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11CF2B-4B5E-740D-B20C-F0710B8D0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47" y="5276110"/>
            <a:ext cx="1190791" cy="352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278F90-3FE3-0D96-29E2-3D64475F0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21" y="5828877"/>
            <a:ext cx="1695687" cy="3810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B4B3A7-3B2E-286A-505F-3CB4708D5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7012" y="5163956"/>
            <a:ext cx="3067478" cy="5430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AB01C6-3CDB-4DBA-10F7-54E343B79E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7012" y="5706957"/>
            <a:ext cx="3267531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22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B77A3C-B0A1-1AFC-228A-26D9EB501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88" y="214735"/>
            <a:ext cx="10914823" cy="8186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C520DBA-9E0D-4639-EE23-F3412D6D6C7D}"/>
              </a:ext>
            </a:extLst>
          </p:cNvPr>
          <p:cNvGrpSpPr/>
          <p:nvPr/>
        </p:nvGrpSpPr>
        <p:grpSpPr>
          <a:xfrm>
            <a:off x="6827027" y="1315398"/>
            <a:ext cx="4980212" cy="1838539"/>
            <a:chOff x="8036158" y="1721952"/>
            <a:chExt cx="3763156" cy="138924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70E7457-2E1B-1361-329A-F3779EB6CA5C}"/>
                </a:ext>
              </a:extLst>
            </p:cNvPr>
            <p:cNvCxnSpPr/>
            <p:nvPr/>
          </p:nvCxnSpPr>
          <p:spPr>
            <a:xfrm>
              <a:off x="8835287" y="1874352"/>
              <a:ext cx="27432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DC4F658-6938-8C45-F281-BB563183CBD3}"/>
                    </a:ext>
                  </a:extLst>
                </p:cNvPr>
                <p:cNvSpPr/>
                <p:nvPr/>
              </p:nvSpPr>
              <p:spPr>
                <a:xfrm>
                  <a:off x="8606689" y="2179152"/>
                  <a:ext cx="455386" cy="3799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67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667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DC4F658-6938-8C45-F281-BB563183CB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6689" y="2179152"/>
                  <a:ext cx="455386" cy="37990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30EF82D-812D-C41C-7772-134E56C9E255}"/>
                </a:ext>
              </a:extLst>
            </p:cNvPr>
            <p:cNvSpPr/>
            <p:nvPr/>
          </p:nvSpPr>
          <p:spPr>
            <a:xfrm>
              <a:off x="8036158" y="2741861"/>
              <a:ext cx="670176" cy="369331"/>
            </a:xfrm>
            <a:custGeom>
              <a:avLst/>
              <a:gdLst>
                <a:gd name="connsiteX0" fmla="*/ 334470 w 490305"/>
                <a:gd name="connsiteY0" fmla="*/ 159223 h 270186"/>
                <a:gd name="connsiteX1" fmla="*/ 177521 w 490305"/>
                <a:gd name="connsiteY1" fmla="*/ 22746 h 270186"/>
                <a:gd name="connsiteX2" fmla="*/ 100 w 490305"/>
                <a:gd name="connsiteY2" fmla="*/ 125104 h 270186"/>
                <a:gd name="connsiteX3" fmla="*/ 157049 w 490305"/>
                <a:gd name="connsiteY3" fmla="*/ 254758 h 270186"/>
                <a:gd name="connsiteX4" fmla="*/ 457300 w 490305"/>
                <a:gd name="connsiteY4" fmla="*/ 241110 h 270186"/>
                <a:gd name="connsiteX5" fmla="*/ 457300 w 490305"/>
                <a:gd name="connsiteY5" fmla="*/ 15922 h 270186"/>
                <a:gd name="connsiteX6" fmla="*/ 232112 w 490305"/>
                <a:gd name="connsiteY6" fmla="*/ 36394 h 270186"/>
                <a:gd name="connsiteX0" fmla="*/ 334439 w 490274"/>
                <a:gd name="connsiteY0" fmla="*/ 159223 h 270186"/>
                <a:gd name="connsiteX1" fmla="*/ 177490 w 490274"/>
                <a:gd name="connsiteY1" fmla="*/ 22746 h 270186"/>
                <a:gd name="connsiteX2" fmla="*/ 69 w 490274"/>
                <a:gd name="connsiteY2" fmla="*/ 125104 h 270186"/>
                <a:gd name="connsiteX3" fmla="*/ 157018 w 490274"/>
                <a:gd name="connsiteY3" fmla="*/ 254758 h 270186"/>
                <a:gd name="connsiteX4" fmla="*/ 457269 w 490274"/>
                <a:gd name="connsiteY4" fmla="*/ 241110 h 270186"/>
                <a:gd name="connsiteX5" fmla="*/ 457269 w 490274"/>
                <a:gd name="connsiteY5" fmla="*/ 15922 h 270186"/>
                <a:gd name="connsiteX6" fmla="*/ 232081 w 490274"/>
                <a:gd name="connsiteY6" fmla="*/ 36394 h 270186"/>
                <a:gd name="connsiteX0" fmla="*/ 279843 w 490269"/>
                <a:gd name="connsiteY0" fmla="*/ 159223 h 270186"/>
                <a:gd name="connsiteX1" fmla="*/ 177485 w 490269"/>
                <a:gd name="connsiteY1" fmla="*/ 22746 h 270186"/>
                <a:gd name="connsiteX2" fmla="*/ 64 w 490269"/>
                <a:gd name="connsiteY2" fmla="*/ 125104 h 270186"/>
                <a:gd name="connsiteX3" fmla="*/ 157013 w 490269"/>
                <a:gd name="connsiteY3" fmla="*/ 254758 h 270186"/>
                <a:gd name="connsiteX4" fmla="*/ 457264 w 490269"/>
                <a:gd name="connsiteY4" fmla="*/ 241110 h 270186"/>
                <a:gd name="connsiteX5" fmla="*/ 457264 w 490269"/>
                <a:gd name="connsiteY5" fmla="*/ 15922 h 270186"/>
                <a:gd name="connsiteX6" fmla="*/ 232076 w 490269"/>
                <a:gd name="connsiteY6" fmla="*/ 36394 h 270186"/>
                <a:gd name="connsiteX0" fmla="*/ 279843 w 490269"/>
                <a:gd name="connsiteY0" fmla="*/ 159223 h 270186"/>
                <a:gd name="connsiteX1" fmla="*/ 177485 w 490269"/>
                <a:gd name="connsiteY1" fmla="*/ 22746 h 270186"/>
                <a:gd name="connsiteX2" fmla="*/ 64 w 490269"/>
                <a:gd name="connsiteY2" fmla="*/ 125104 h 270186"/>
                <a:gd name="connsiteX3" fmla="*/ 157013 w 490269"/>
                <a:gd name="connsiteY3" fmla="*/ 254758 h 270186"/>
                <a:gd name="connsiteX4" fmla="*/ 457264 w 490269"/>
                <a:gd name="connsiteY4" fmla="*/ 241110 h 270186"/>
                <a:gd name="connsiteX5" fmla="*/ 457264 w 490269"/>
                <a:gd name="connsiteY5" fmla="*/ 15922 h 270186"/>
                <a:gd name="connsiteX6" fmla="*/ 232076 w 490269"/>
                <a:gd name="connsiteY6" fmla="*/ 36394 h 270186"/>
                <a:gd name="connsiteX0" fmla="*/ 361736 w 490275"/>
                <a:gd name="connsiteY0" fmla="*/ 159223 h 270186"/>
                <a:gd name="connsiteX1" fmla="*/ 177491 w 490275"/>
                <a:gd name="connsiteY1" fmla="*/ 22746 h 270186"/>
                <a:gd name="connsiteX2" fmla="*/ 70 w 490275"/>
                <a:gd name="connsiteY2" fmla="*/ 125104 h 270186"/>
                <a:gd name="connsiteX3" fmla="*/ 157019 w 490275"/>
                <a:gd name="connsiteY3" fmla="*/ 254758 h 270186"/>
                <a:gd name="connsiteX4" fmla="*/ 457270 w 490275"/>
                <a:gd name="connsiteY4" fmla="*/ 241110 h 270186"/>
                <a:gd name="connsiteX5" fmla="*/ 457270 w 490275"/>
                <a:gd name="connsiteY5" fmla="*/ 15922 h 270186"/>
                <a:gd name="connsiteX6" fmla="*/ 232082 w 490275"/>
                <a:gd name="connsiteY6" fmla="*/ 36394 h 270186"/>
                <a:gd name="connsiteX0" fmla="*/ 361736 w 490275"/>
                <a:gd name="connsiteY0" fmla="*/ 159223 h 270186"/>
                <a:gd name="connsiteX1" fmla="*/ 177491 w 490275"/>
                <a:gd name="connsiteY1" fmla="*/ 22746 h 270186"/>
                <a:gd name="connsiteX2" fmla="*/ 70 w 490275"/>
                <a:gd name="connsiteY2" fmla="*/ 125104 h 270186"/>
                <a:gd name="connsiteX3" fmla="*/ 157019 w 490275"/>
                <a:gd name="connsiteY3" fmla="*/ 254758 h 270186"/>
                <a:gd name="connsiteX4" fmla="*/ 457270 w 490275"/>
                <a:gd name="connsiteY4" fmla="*/ 241110 h 270186"/>
                <a:gd name="connsiteX5" fmla="*/ 457270 w 490275"/>
                <a:gd name="connsiteY5" fmla="*/ 15922 h 270186"/>
                <a:gd name="connsiteX6" fmla="*/ 232082 w 490275"/>
                <a:gd name="connsiteY6" fmla="*/ 36394 h 270186"/>
                <a:gd name="connsiteX0" fmla="*/ 313966 w 490272"/>
                <a:gd name="connsiteY0" fmla="*/ 145576 h 270186"/>
                <a:gd name="connsiteX1" fmla="*/ 177488 w 490272"/>
                <a:gd name="connsiteY1" fmla="*/ 22746 h 270186"/>
                <a:gd name="connsiteX2" fmla="*/ 67 w 490272"/>
                <a:gd name="connsiteY2" fmla="*/ 125104 h 270186"/>
                <a:gd name="connsiteX3" fmla="*/ 157016 w 490272"/>
                <a:gd name="connsiteY3" fmla="*/ 254758 h 270186"/>
                <a:gd name="connsiteX4" fmla="*/ 457267 w 490272"/>
                <a:gd name="connsiteY4" fmla="*/ 241110 h 270186"/>
                <a:gd name="connsiteX5" fmla="*/ 457267 w 490272"/>
                <a:gd name="connsiteY5" fmla="*/ 15922 h 270186"/>
                <a:gd name="connsiteX6" fmla="*/ 232079 w 490272"/>
                <a:gd name="connsiteY6" fmla="*/ 36394 h 270186"/>
                <a:gd name="connsiteX0" fmla="*/ 313966 w 490272"/>
                <a:gd name="connsiteY0" fmla="*/ 145576 h 270186"/>
                <a:gd name="connsiteX1" fmla="*/ 177488 w 490272"/>
                <a:gd name="connsiteY1" fmla="*/ 22746 h 270186"/>
                <a:gd name="connsiteX2" fmla="*/ 67 w 490272"/>
                <a:gd name="connsiteY2" fmla="*/ 125104 h 270186"/>
                <a:gd name="connsiteX3" fmla="*/ 157016 w 490272"/>
                <a:gd name="connsiteY3" fmla="*/ 254758 h 270186"/>
                <a:gd name="connsiteX4" fmla="*/ 457267 w 490272"/>
                <a:gd name="connsiteY4" fmla="*/ 241110 h 270186"/>
                <a:gd name="connsiteX5" fmla="*/ 457267 w 490272"/>
                <a:gd name="connsiteY5" fmla="*/ 15922 h 270186"/>
                <a:gd name="connsiteX6" fmla="*/ 232079 w 490272"/>
                <a:gd name="connsiteY6" fmla="*/ 36394 h 270186"/>
                <a:gd name="connsiteX0" fmla="*/ 300317 w 490271"/>
                <a:gd name="connsiteY0" fmla="*/ 97809 h 270186"/>
                <a:gd name="connsiteX1" fmla="*/ 177487 w 490271"/>
                <a:gd name="connsiteY1" fmla="*/ 22746 h 270186"/>
                <a:gd name="connsiteX2" fmla="*/ 66 w 490271"/>
                <a:gd name="connsiteY2" fmla="*/ 125104 h 270186"/>
                <a:gd name="connsiteX3" fmla="*/ 157015 w 490271"/>
                <a:gd name="connsiteY3" fmla="*/ 254758 h 270186"/>
                <a:gd name="connsiteX4" fmla="*/ 457266 w 490271"/>
                <a:gd name="connsiteY4" fmla="*/ 241110 h 270186"/>
                <a:gd name="connsiteX5" fmla="*/ 457266 w 490271"/>
                <a:gd name="connsiteY5" fmla="*/ 15922 h 270186"/>
                <a:gd name="connsiteX6" fmla="*/ 232078 w 490271"/>
                <a:gd name="connsiteY6" fmla="*/ 36394 h 27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271" h="270186">
                  <a:moveTo>
                    <a:pt x="300317" y="97809"/>
                  </a:moveTo>
                  <a:cubicBezTo>
                    <a:pt x="283826" y="39237"/>
                    <a:pt x="227529" y="18197"/>
                    <a:pt x="177487" y="22746"/>
                  </a:cubicBezTo>
                  <a:cubicBezTo>
                    <a:pt x="127445" y="27295"/>
                    <a:pt x="-3346" y="25020"/>
                    <a:pt x="66" y="125104"/>
                  </a:cubicBezTo>
                  <a:cubicBezTo>
                    <a:pt x="3478" y="225188"/>
                    <a:pt x="80815" y="235424"/>
                    <a:pt x="157015" y="254758"/>
                  </a:cubicBezTo>
                  <a:cubicBezTo>
                    <a:pt x="233215" y="274092"/>
                    <a:pt x="407224" y="280916"/>
                    <a:pt x="457266" y="241110"/>
                  </a:cubicBezTo>
                  <a:cubicBezTo>
                    <a:pt x="507308" y="201304"/>
                    <a:pt x="494797" y="50041"/>
                    <a:pt x="457266" y="15922"/>
                  </a:cubicBezTo>
                  <a:cubicBezTo>
                    <a:pt x="419735" y="-18197"/>
                    <a:pt x="325906" y="9098"/>
                    <a:pt x="232078" y="3639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41BD392-2F43-F628-DFBC-95C226A61686}"/>
                </a:ext>
              </a:extLst>
            </p:cNvPr>
            <p:cNvSpPr/>
            <p:nvPr/>
          </p:nvSpPr>
          <p:spPr>
            <a:xfrm>
              <a:off x="8301887" y="1731830"/>
              <a:ext cx="384476" cy="218723"/>
            </a:xfrm>
            <a:custGeom>
              <a:avLst/>
              <a:gdLst>
                <a:gd name="connsiteX0" fmla="*/ 334470 w 490305"/>
                <a:gd name="connsiteY0" fmla="*/ 159223 h 270186"/>
                <a:gd name="connsiteX1" fmla="*/ 177521 w 490305"/>
                <a:gd name="connsiteY1" fmla="*/ 22746 h 270186"/>
                <a:gd name="connsiteX2" fmla="*/ 100 w 490305"/>
                <a:gd name="connsiteY2" fmla="*/ 125104 h 270186"/>
                <a:gd name="connsiteX3" fmla="*/ 157049 w 490305"/>
                <a:gd name="connsiteY3" fmla="*/ 254758 h 270186"/>
                <a:gd name="connsiteX4" fmla="*/ 457300 w 490305"/>
                <a:gd name="connsiteY4" fmla="*/ 241110 h 270186"/>
                <a:gd name="connsiteX5" fmla="*/ 457300 w 490305"/>
                <a:gd name="connsiteY5" fmla="*/ 15922 h 270186"/>
                <a:gd name="connsiteX6" fmla="*/ 232112 w 490305"/>
                <a:gd name="connsiteY6" fmla="*/ 36394 h 270186"/>
                <a:gd name="connsiteX0" fmla="*/ 334439 w 490274"/>
                <a:gd name="connsiteY0" fmla="*/ 159223 h 270186"/>
                <a:gd name="connsiteX1" fmla="*/ 177490 w 490274"/>
                <a:gd name="connsiteY1" fmla="*/ 22746 h 270186"/>
                <a:gd name="connsiteX2" fmla="*/ 69 w 490274"/>
                <a:gd name="connsiteY2" fmla="*/ 125104 h 270186"/>
                <a:gd name="connsiteX3" fmla="*/ 157018 w 490274"/>
                <a:gd name="connsiteY3" fmla="*/ 254758 h 270186"/>
                <a:gd name="connsiteX4" fmla="*/ 457269 w 490274"/>
                <a:gd name="connsiteY4" fmla="*/ 241110 h 270186"/>
                <a:gd name="connsiteX5" fmla="*/ 457269 w 490274"/>
                <a:gd name="connsiteY5" fmla="*/ 15922 h 270186"/>
                <a:gd name="connsiteX6" fmla="*/ 232081 w 490274"/>
                <a:gd name="connsiteY6" fmla="*/ 36394 h 270186"/>
                <a:gd name="connsiteX0" fmla="*/ 279843 w 490269"/>
                <a:gd name="connsiteY0" fmla="*/ 159223 h 270186"/>
                <a:gd name="connsiteX1" fmla="*/ 177485 w 490269"/>
                <a:gd name="connsiteY1" fmla="*/ 22746 h 270186"/>
                <a:gd name="connsiteX2" fmla="*/ 64 w 490269"/>
                <a:gd name="connsiteY2" fmla="*/ 125104 h 270186"/>
                <a:gd name="connsiteX3" fmla="*/ 157013 w 490269"/>
                <a:gd name="connsiteY3" fmla="*/ 254758 h 270186"/>
                <a:gd name="connsiteX4" fmla="*/ 457264 w 490269"/>
                <a:gd name="connsiteY4" fmla="*/ 241110 h 270186"/>
                <a:gd name="connsiteX5" fmla="*/ 457264 w 490269"/>
                <a:gd name="connsiteY5" fmla="*/ 15922 h 270186"/>
                <a:gd name="connsiteX6" fmla="*/ 232076 w 490269"/>
                <a:gd name="connsiteY6" fmla="*/ 36394 h 270186"/>
                <a:gd name="connsiteX0" fmla="*/ 279843 w 490269"/>
                <a:gd name="connsiteY0" fmla="*/ 159223 h 270186"/>
                <a:gd name="connsiteX1" fmla="*/ 177485 w 490269"/>
                <a:gd name="connsiteY1" fmla="*/ 22746 h 270186"/>
                <a:gd name="connsiteX2" fmla="*/ 64 w 490269"/>
                <a:gd name="connsiteY2" fmla="*/ 125104 h 270186"/>
                <a:gd name="connsiteX3" fmla="*/ 157013 w 490269"/>
                <a:gd name="connsiteY3" fmla="*/ 254758 h 270186"/>
                <a:gd name="connsiteX4" fmla="*/ 457264 w 490269"/>
                <a:gd name="connsiteY4" fmla="*/ 241110 h 270186"/>
                <a:gd name="connsiteX5" fmla="*/ 457264 w 490269"/>
                <a:gd name="connsiteY5" fmla="*/ 15922 h 270186"/>
                <a:gd name="connsiteX6" fmla="*/ 232076 w 490269"/>
                <a:gd name="connsiteY6" fmla="*/ 36394 h 270186"/>
                <a:gd name="connsiteX0" fmla="*/ 361736 w 490275"/>
                <a:gd name="connsiteY0" fmla="*/ 159223 h 270186"/>
                <a:gd name="connsiteX1" fmla="*/ 177491 w 490275"/>
                <a:gd name="connsiteY1" fmla="*/ 22746 h 270186"/>
                <a:gd name="connsiteX2" fmla="*/ 70 w 490275"/>
                <a:gd name="connsiteY2" fmla="*/ 125104 h 270186"/>
                <a:gd name="connsiteX3" fmla="*/ 157019 w 490275"/>
                <a:gd name="connsiteY3" fmla="*/ 254758 h 270186"/>
                <a:gd name="connsiteX4" fmla="*/ 457270 w 490275"/>
                <a:gd name="connsiteY4" fmla="*/ 241110 h 270186"/>
                <a:gd name="connsiteX5" fmla="*/ 457270 w 490275"/>
                <a:gd name="connsiteY5" fmla="*/ 15922 h 270186"/>
                <a:gd name="connsiteX6" fmla="*/ 232082 w 490275"/>
                <a:gd name="connsiteY6" fmla="*/ 36394 h 270186"/>
                <a:gd name="connsiteX0" fmla="*/ 361736 w 490275"/>
                <a:gd name="connsiteY0" fmla="*/ 159223 h 270186"/>
                <a:gd name="connsiteX1" fmla="*/ 177491 w 490275"/>
                <a:gd name="connsiteY1" fmla="*/ 22746 h 270186"/>
                <a:gd name="connsiteX2" fmla="*/ 70 w 490275"/>
                <a:gd name="connsiteY2" fmla="*/ 125104 h 270186"/>
                <a:gd name="connsiteX3" fmla="*/ 157019 w 490275"/>
                <a:gd name="connsiteY3" fmla="*/ 254758 h 270186"/>
                <a:gd name="connsiteX4" fmla="*/ 457270 w 490275"/>
                <a:gd name="connsiteY4" fmla="*/ 241110 h 270186"/>
                <a:gd name="connsiteX5" fmla="*/ 457270 w 490275"/>
                <a:gd name="connsiteY5" fmla="*/ 15922 h 270186"/>
                <a:gd name="connsiteX6" fmla="*/ 232082 w 490275"/>
                <a:gd name="connsiteY6" fmla="*/ 36394 h 270186"/>
                <a:gd name="connsiteX0" fmla="*/ 313966 w 490272"/>
                <a:gd name="connsiteY0" fmla="*/ 145576 h 270186"/>
                <a:gd name="connsiteX1" fmla="*/ 177488 w 490272"/>
                <a:gd name="connsiteY1" fmla="*/ 22746 h 270186"/>
                <a:gd name="connsiteX2" fmla="*/ 67 w 490272"/>
                <a:gd name="connsiteY2" fmla="*/ 125104 h 270186"/>
                <a:gd name="connsiteX3" fmla="*/ 157016 w 490272"/>
                <a:gd name="connsiteY3" fmla="*/ 254758 h 270186"/>
                <a:gd name="connsiteX4" fmla="*/ 457267 w 490272"/>
                <a:gd name="connsiteY4" fmla="*/ 241110 h 270186"/>
                <a:gd name="connsiteX5" fmla="*/ 457267 w 490272"/>
                <a:gd name="connsiteY5" fmla="*/ 15922 h 270186"/>
                <a:gd name="connsiteX6" fmla="*/ 232079 w 490272"/>
                <a:gd name="connsiteY6" fmla="*/ 36394 h 270186"/>
                <a:gd name="connsiteX0" fmla="*/ 313966 w 490272"/>
                <a:gd name="connsiteY0" fmla="*/ 145576 h 270186"/>
                <a:gd name="connsiteX1" fmla="*/ 177488 w 490272"/>
                <a:gd name="connsiteY1" fmla="*/ 22746 h 270186"/>
                <a:gd name="connsiteX2" fmla="*/ 67 w 490272"/>
                <a:gd name="connsiteY2" fmla="*/ 125104 h 270186"/>
                <a:gd name="connsiteX3" fmla="*/ 157016 w 490272"/>
                <a:gd name="connsiteY3" fmla="*/ 254758 h 270186"/>
                <a:gd name="connsiteX4" fmla="*/ 457267 w 490272"/>
                <a:gd name="connsiteY4" fmla="*/ 241110 h 270186"/>
                <a:gd name="connsiteX5" fmla="*/ 457267 w 490272"/>
                <a:gd name="connsiteY5" fmla="*/ 15922 h 270186"/>
                <a:gd name="connsiteX6" fmla="*/ 232079 w 490272"/>
                <a:gd name="connsiteY6" fmla="*/ 36394 h 270186"/>
                <a:gd name="connsiteX0" fmla="*/ 300317 w 490271"/>
                <a:gd name="connsiteY0" fmla="*/ 97809 h 270186"/>
                <a:gd name="connsiteX1" fmla="*/ 177487 w 490271"/>
                <a:gd name="connsiteY1" fmla="*/ 22746 h 270186"/>
                <a:gd name="connsiteX2" fmla="*/ 66 w 490271"/>
                <a:gd name="connsiteY2" fmla="*/ 125104 h 270186"/>
                <a:gd name="connsiteX3" fmla="*/ 157015 w 490271"/>
                <a:gd name="connsiteY3" fmla="*/ 254758 h 270186"/>
                <a:gd name="connsiteX4" fmla="*/ 457266 w 490271"/>
                <a:gd name="connsiteY4" fmla="*/ 241110 h 270186"/>
                <a:gd name="connsiteX5" fmla="*/ 457266 w 490271"/>
                <a:gd name="connsiteY5" fmla="*/ 15922 h 270186"/>
                <a:gd name="connsiteX6" fmla="*/ 232078 w 490271"/>
                <a:gd name="connsiteY6" fmla="*/ 36394 h 27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271" h="270186">
                  <a:moveTo>
                    <a:pt x="300317" y="97809"/>
                  </a:moveTo>
                  <a:cubicBezTo>
                    <a:pt x="283826" y="39237"/>
                    <a:pt x="227529" y="18197"/>
                    <a:pt x="177487" y="22746"/>
                  </a:cubicBezTo>
                  <a:cubicBezTo>
                    <a:pt x="127445" y="27295"/>
                    <a:pt x="-3346" y="25020"/>
                    <a:pt x="66" y="125104"/>
                  </a:cubicBezTo>
                  <a:cubicBezTo>
                    <a:pt x="3478" y="225188"/>
                    <a:pt x="80815" y="235424"/>
                    <a:pt x="157015" y="254758"/>
                  </a:cubicBezTo>
                  <a:cubicBezTo>
                    <a:pt x="233215" y="274092"/>
                    <a:pt x="407224" y="280916"/>
                    <a:pt x="457266" y="241110"/>
                  </a:cubicBezTo>
                  <a:cubicBezTo>
                    <a:pt x="507308" y="201304"/>
                    <a:pt x="494797" y="50041"/>
                    <a:pt x="457266" y="15922"/>
                  </a:cubicBezTo>
                  <a:cubicBezTo>
                    <a:pt x="419735" y="-18197"/>
                    <a:pt x="325906" y="9098"/>
                    <a:pt x="232078" y="3639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EF6498C-32FD-22C4-C814-F733CDD896EC}"/>
                    </a:ext>
                  </a:extLst>
                </p:cNvPr>
                <p:cNvSpPr/>
                <p:nvPr/>
              </p:nvSpPr>
              <p:spPr>
                <a:xfrm>
                  <a:off x="11349887" y="2179152"/>
                  <a:ext cx="449427" cy="3799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67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67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EF6498C-32FD-22C4-C814-F733CDD896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9887" y="2179152"/>
                  <a:ext cx="449427" cy="3799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DDEA80-6926-B511-5CE4-1661E1D7EE59}"/>
                </a:ext>
              </a:extLst>
            </p:cNvPr>
            <p:cNvCxnSpPr/>
            <p:nvPr/>
          </p:nvCxnSpPr>
          <p:spPr>
            <a:xfrm>
              <a:off x="8835287" y="1721952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A9CB40-657E-DFC1-AC8A-29BA6BF61451}"/>
                </a:ext>
              </a:extLst>
            </p:cNvPr>
            <p:cNvCxnSpPr/>
            <p:nvPr/>
          </p:nvCxnSpPr>
          <p:spPr>
            <a:xfrm>
              <a:off x="11578487" y="1721952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CD3E4A-8383-430B-3B18-DBEB40C20F8B}"/>
                </a:ext>
              </a:extLst>
            </p:cNvPr>
            <p:cNvCxnSpPr/>
            <p:nvPr/>
          </p:nvCxnSpPr>
          <p:spPr>
            <a:xfrm>
              <a:off x="9140087" y="17981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6F0E41-DF10-2462-9429-BCC751F0DE3C}"/>
                </a:ext>
              </a:extLst>
            </p:cNvPr>
            <p:cNvCxnSpPr/>
            <p:nvPr/>
          </p:nvCxnSpPr>
          <p:spPr>
            <a:xfrm>
              <a:off x="9444887" y="17981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0C51B9-DA1D-58B8-2350-75CEBB7F1CC3}"/>
                </a:ext>
              </a:extLst>
            </p:cNvPr>
            <p:cNvCxnSpPr/>
            <p:nvPr/>
          </p:nvCxnSpPr>
          <p:spPr>
            <a:xfrm>
              <a:off x="9749687" y="17981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58FFD1E-1CE8-CC46-56C7-D1146B8B2BE9}"/>
                </a:ext>
              </a:extLst>
            </p:cNvPr>
            <p:cNvCxnSpPr/>
            <p:nvPr/>
          </p:nvCxnSpPr>
          <p:spPr>
            <a:xfrm>
              <a:off x="10054487" y="17981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F0EBB5-B7C7-56F6-7388-F175A0C545B5}"/>
                </a:ext>
              </a:extLst>
            </p:cNvPr>
            <p:cNvCxnSpPr/>
            <p:nvPr/>
          </p:nvCxnSpPr>
          <p:spPr>
            <a:xfrm>
              <a:off x="10359287" y="17981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64F2368-C1E9-8038-4914-C789662D7200}"/>
                </a:ext>
              </a:extLst>
            </p:cNvPr>
            <p:cNvCxnSpPr/>
            <p:nvPr/>
          </p:nvCxnSpPr>
          <p:spPr>
            <a:xfrm>
              <a:off x="10664087" y="17981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9BDFC1-4CB6-C50D-17D4-7D8E2FF06197}"/>
                </a:ext>
              </a:extLst>
            </p:cNvPr>
            <p:cNvCxnSpPr/>
            <p:nvPr/>
          </p:nvCxnSpPr>
          <p:spPr>
            <a:xfrm>
              <a:off x="10968887" y="17981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E370007-2061-0FB7-C380-AF1C9FC0B0FF}"/>
                </a:ext>
              </a:extLst>
            </p:cNvPr>
            <p:cNvCxnSpPr/>
            <p:nvPr/>
          </p:nvCxnSpPr>
          <p:spPr>
            <a:xfrm>
              <a:off x="11273687" y="17981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A0D547-8B22-68DB-6C32-2A6D5A884D61}"/>
                </a:ext>
              </a:extLst>
            </p:cNvPr>
            <p:cNvCxnSpPr/>
            <p:nvPr/>
          </p:nvCxnSpPr>
          <p:spPr>
            <a:xfrm>
              <a:off x="8835287" y="2941152"/>
              <a:ext cx="27432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7757A3-602F-AD6C-9C95-42ED4E1E928F}"/>
                </a:ext>
              </a:extLst>
            </p:cNvPr>
            <p:cNvCxnSpPr/>
            <p:nvPr/>
          </p:nvCxnSpPr>
          <p:spPr>
            <a:xfrm>
              <a:off x="8835287" y="2788752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CDFAD66-BD58-2372-151A-B41054CBFD06}"/>
                </a:ext>
              </a:extLst>
            </p:cNvPr>
            <p:cNvCxnSpPr/>
            <p:nvPr/>
          </p:nvCxnSpPr>
          <p:spPr>
            <a:xfrm>
              <a:off x="11578487" y="2788752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5AFD01-56FF-E460-C934-A088894794EC}"/>
                </a:ext>
              </a:extLst>
            </p:cNvPr>
            <p:cNvCxnSpPr/>
            <p:nvPr/>
          </p:nvCxnSpPr>
          <p:spPr>
            <a:xfrm>
              <a:off x="9140087" y="28649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AE33610-48EE-6AAC-71BB-C7D1EFF59509}"/>
                </a:ext>
              </a:extLst>
            </p:cNvPr>
            <p:cNvCxnSpPr/>
            <p:nvPr/>
          </p:nvCxnSpPr>
          <p:spPr>
            <a:xfrm>
              <a:off x="9444887" y="28649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E76B39C-2204-AFDA-4ADD-98072FDFAE34}"/>
                </a:ext>
              </a:extLst>
            </p:cNvPr>
            <p:cNvCxnSpPr/>
            <p:nvPr/>
          </p:nvCxnSpPr>
          <p:spPr>
            <a:xfrm>
              <a:off x="9749687" y="28649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30753D-BB45-A20D-9164-5BE0EE12F7B0}"/>
                </a:ext>
              </a:extLst>
            </p:cNvPr>
            <p:cNvCxnSpPr/>
            <p:nvPr/>
          </p:nvCxnSpPr>
          <p:spPr>
            <a:xfrm>
              <a:off x="10054487" y="28649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A28B19-F7C2-9312-24FE-808C809D6E00}"/>
                </a:ext>
              </a:extLst>
            </p:cNvPr>
            <p:cNvCxnSpPr/>
            <p:nvPr/>
          </p:nvCxnSpPr>
          <p:spPr>
            <a:xfrm>
              <a:off x="10359287" y="28649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6A1B907-4493-7FE7-B688-39458EB675A2}"/>
                </a:ext>
              </a:extLst>
            </p:cNvPr>
            <p:cNvCxnSpPr/>
            <p:nvPr/>
          </p:nvCxnSpPr>
          <p:spPr>
            <a:xfrm>
              <a:off x="10664087" y="28649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EA109FC-6829-492D-C5C3-34770C0D5BD3}"/>
                </a:ext>
              </a:extLst>
            </p:cNvPr>
            <p:cNvCxnSpPr/>
            <p:nvPr/>
          </p:nvCxnSpPr>
          <p:spPr>
            <a:xfrm>
              <a:off x="10968887" y="28649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4E659D-2DFF-2BD9-5B48-D2BA3C29829E}"/>
                </a:ext>
              </a:extLst>
            </p:cNvPr>
            <p:cNvCxnSpPr/>
            <p:nvPr/>
          </p:nvCxnSpPr>
          <p:spPr>
            <a:xfrm>
              <a:off x="11273687" y="28649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B1D70B2-639E-4D59-AD1E-43CBF576BE69}"/>
                </a:ext>
              </a:extLst>
            </p:cNvPr>
            <p:cNvCxnSpPr/>
            <p:nvPr/>
          </p:nvCxnSpPr>
          <p:spPr>
            <a:xfrm>
              <a:off x="8987687" y="28649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153EAEA-BD4C-CB68-BF76-0B330EE00F57}"/>
                </a:ext>
              </a:extLst>
            </p:cNvPr>
            <p:cNvCxnSpPr/>
            <p:nvPr/>
          </p:nvCxnSpPr>
          <p:spPr>
            <a:xfrm>
              <a:off x="9292487" y="28649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F3A676A-6E49-D46A-9C4E-4991629554B0}"/>
                </a:ext>
              </a:extLst>
            </p:cNvPr>
            <p:cNvCxnSpPr/>
            <p:nvPr/>
          </p:nvCxnSpPr>
          <p:spPr>
            <a:xfrm>
              <a:off x="9597287" y="28649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A564062-D496-AAA3-78B3-480D559623EB}"/>
                </a:ext>
              </a:extLst>
            </p:cNvPr>
            <p:cNvCxnSpPr/>
            <p:nvPr/>
          </p:nvCxnSpPr>
          <p:spPr>
            <a:xfrm>
              <a:off x="9902087" y="28649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3B76CF1-EBE4-AC0E-21AC-15AC09812245}"/>
                </a:ext>
              </a:extLst>
            </p:cNvPr>
            <p:cNvCxnSpPr/>
            <p:nvPr/>
          </p:nvCxnSpPr>
          <p:spPr>
            <a:xfrm>
              <a:off x="10206887" y="28649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D77956-9A04-A379-F83A-A73C7FD83A4F}"/>
                </a:ext>
              </a:extLst>
            </p:cNvPr>
            <p:cNvCxnSpPr/>
            <p:nvPr/>
          </p:nvCxnSpPr>
          <p:spPr>
            <a:xfrm>
              <a:off x="10511687" y="28649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617659F-E584-1DCF-4EE9-9A37B21223DF}"/>
                </a:ext>
              </a:extLst>
            </p:cNvPr>
            <p:cNvCxnSpPr/>
            <p:nvPr/>
          </p:nvCxnSpPr>
          <p:spPr>
            <a:xfrm>
              <a:off x="10816487" y="28649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826DFE-826A-A934-90C1-EDDCEBFD6B4F}"/>
                </a:ext>
              </a:extLst>
            </p:cNvPr>
            <p:cNvCxnSpPr/>
            <p:nvPr/>
          </p:nvCxnSpPr>
          <p:spPr>
            <a:xfrm>
              <a:off x="11121287" y="28649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FA104AD-C3B0-6672-247A-214C4D825159}"/>
                </a:ext>
              </a:extLst>
            </p:cNvPr>
            <p:cNvCxnSpPr/>
            <p:nvPr/>
          </p:nvCxnSpPr>
          <p:spPr>
            <a:xfrm>
              <a:off x="11426087" y="2864952"/>
              <a:ext cx="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5FC72E7-EDFF-8B4A-6042-447E3971263D}"/>
                </a:ext>
              </a:extLst>
            </p:cNvPr>
            <p:cNvSpPr txBox="1"/>
            <p:nvPr/>
          </p:nvSpPr>
          <p:spPr>
            <a:xfrm>
              <a:off x="8835287" y="2026752"/>
              <a:ext cx="2819400" cy="81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/>
                <a:t>More massive object</a:t>
              </a:r>
              <a:br>
                <a:rPr lang="en-US" sz="2133" dirty="0"/>
              </a:br>
              <a:r>
                <a:rPr lang="en-US" sz="2133" dirty="0"/>
                <a:t>=</a:t>
              </a:r>
              <a:br>
                <a:rPr lang="en-US" sz="2133" dirty="0"/>
              </a:br>
              <a:r>
                <a:rPr lang="en-US" sz="2133" dirty="0"/>
                <a:t>more states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597A999-6E72-2442-9E3B-131042E40CEA}"/>
              </a:ext>
            </a:extLst>
          </p:cNvPr>
          <p:cNvSpPr txBox="1"/>
          <p:nvPr/>
        </p:nvSpPr>
        <p:spPr>
          <a:xfrm>
            <a:off x="707978" y="1416242"/>
            <a:ext cx="6033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Harder to accelerate heavier bodies because same change of speed means more states to go through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F2DA1D-2495-4098-B2E4-D5CF56D0AFEE}"/>
                  </a:ext>
                </a:extLst>
              </p:cNvPr>
              <p:cNvSpPr txBox="1"/>
              <p:nvPr/>
            </p:nvSpPr>
            <p:spPr>
              <a:xfrm>
                <a:off x="511709" y="3534935"/>
                <a:ext cx="2657907" cy="1127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F2DA1D-2495-4098-B2E4-D5CF56D0A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09" y="3534935"/>
                <a:ext cx="2657907" cy="11273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47171CF-99D1-F6C3-DA14-7C80E7EE435A}"/>
              </a:ext>
            </a:extLst>
          </p:cNvPr>
          <p:cNvSpPr txBox="1"/>
          <p:nvPr/>
        </p:nvSpPr>
        <p:spPr>
          <a:xfrm>
            <a:off x="3464391" y="3613867"/>
            <a:ext cx="6033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Massless particles are impossible to accelerate (not infinitely easy) because states are not spread over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8E5F7D8-A2D8-13EF-1789-FB05C817CDEF}"/>
                  </a:ext>
                </a:extLst>
              </p:cNvPr>
              <p:cNvSpPr txBox="1"/>
              <p:nvPr/>
            </p:nvSpPr>
            <p:spPr>
              <a:xfrm>
                <a:off x="1369462" y="5013788"/>
                <a:ext cx="2033890" cy="855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8E5F7D8-A2D8-13EF-1789-FB05C817C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462" y="5013788"/>
                <a:ext cx="2033890" cy="855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D56F96-6B8A-82A4-02FD-9F8312FDF1B9}"/>
              </a:ext>
            </a:extLst>
          </p:cNvPr>
          <p:cNvCxnSpPr>
            <a:cxnSpLocks/>
          </p:cNvCxnSpPr>
          <p:nvPr/>
        </p:nvCxnSpPr>
        <p:spPr>
          <a:xfrm flipH="1">
            <a:off x="3403352" y="5166732"/>
            <a:ext cx="514443" cy="141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3A966EB-5DE6-6C13-3B66-742988A3DD1C}"/>
              </a:ext>
            </a:extLst>
          </p:cNvPr>
          <p:cNvSpPr txBox="1"/>
          <p:nvPr/>
        </p:nvSpPr>
        <p:spPr>
          <a:xfrm>
            <a:off x="3917795" y="4982066"/>
            <a:ext cx="463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 mass is “kind of the same” as infinite mass</a:t>
            </a:r>
          </a:p>
        </p:txBody>
      </p:sp>
    </p:spTree>
    <p:extLst>
      <p:ext uri="{BB962C8B-B14F-4D97-AF65-F5344CB8AC3E}">
        <p14:creationId xmlns:p14="http://schemas.microsoft.com/office/powerpoint/2010/main" val="34455626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051CC-1869-9EB6-EAA6-135655F1B87C}"/>
              </a:ext>
            </a:extLst>
          </p:cNvPr>
          <p:cNvSpPr txBox="1"/>
          <p:nvPr/>
        </p:nvSpPr>
        <p:spPr>
          <a:xfrm>
            <a:off x="438615" y="349404"/>
            <a:ext cx="6613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Is full Kinematic Equivalence required?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6A813-A162-73D8-F007-BA3A72DB2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88" y="1188029"/>
            <a:ext cx="7954485" cy="571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280F75-A190-7C07-67CD-8A1F72BAB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88" y="1814590"/>
            <a:ext cx="7964011" cy="5525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A86E6-B069-8082-6A08-86DF91C2F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88" y="2422098"/>
            <a:ext cx="7983064" cy="3238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A1DF8F-7278-F255-14F1-8899E720C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88" y="2800974"/>
            <a:ext cx="7944959" cy="4953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094EA7-AB0A-FF7E-CA0C-6D6F3287A5F7}"/>
              </a:ext>
            </a:extLst>
          </p:cNvPr>
          <p:cNvSpPr txBox="1"/>
          <p:nvPr/>
        </p:nvSpPr>
        <p:spPr>
          <a:xfrm>
            <a:off x="706245" y="3992139"/>
            <a:ext cx="8430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Full kinematic equivalence is connected to the existence of inertia, the way densities behave in velocity, and the unit system</a:t>
            </a:r>
          </a:p>
        </p:txBody>
      </p:sp>
    </p:spTree>
    <p:extLst>
      <p:ext uri="{BB962C8B-B14F-4D97-AF65-F5344CB8AC3E}">
        <p14:creationId xmlns:p14="http://schemas.microsoft.com/office/powerpoint/2010/main" val="22469729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 Kinematic Equivalence recovers </a:t>
            </a:r>
            <a:r>
              <a:rPr lang="en-US" dirty="0" err="1"/>
              <a:t>Lagrangian</a:t>
            </a:r>
            <a:r>
              <a:rPr lang="en-US" dirty="0"/>
              <a:t> mechanics and Full Kinematic Equivalence recovers massive particles under potential forces</a:t>
            </a:r>
          </a:p>
          <a:p>
            <a:r>
              <a:rPr lang="en-US" dirty="0"/>
              <a:t>Mass is a geometric property of the state space when charted by position and velocity</a:t>
            </a:r>
          </a:p>
          <a:p>
            <a:r>
              <a:rPr lang="en-US" dirty="0"/>
              <a:t>The basic laws are more constrained than one may think at first</a:t>
            </a:r>
          </a:p>
          <a:p>
            <a:r>
              <a:rPr lang="en-US" dirty="0"/>
              <a:t>TODOs:</a:t>
            </a:r>
          </a:p>
          <a:p>
            <a:pPr lvl="1"/>
            <a:r>
              <a:rPr lang="en-US" dirty="0"/>
              <a:t>Help popularize these ideas, more pictures/diagrams in the book/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Deeper understanding of FKE: what does a purely WKE system look like?</a:t>
            </a:r>
          </a:p>
          <a:p>
            <a:pPr lvl="1"/>
            <a:r>
              <a:rPr lang="en-US" dirty="0"/>
              <a:t>Inertial mass vs gravitational mass?</a:t>
            </a:r>
          </a:p>
          <a:p>
            <a:pPr lvl="1"/>
            <a:r>
              <a:rPr lang="en-US" dirty="0"/>
              <a:t>With multiple particles, what does it mean that the metric</a:t>
            </a:r>
            <a:br>
              <a:rPr lang="en-US" dirty="0"/>
            </a:br>
            <a:r>
              <a:rPr lang="en-US" dirty="0"/>
              <a:t>tensor is the same for all? Can be articulated as a property</a:t>
            </a:r>
            <a:br>
              <a:rPr lang="en-US" dirty="0"/>
            </a:br>
            <a:r>
              <a:rPr lang="en-US" dirty="0"/>
              <a:t>of the unit system? (i.e. we must be able to choose the same units</a:t>
            </a:r>
            <a:br>
              <a:rPr lang="en-US" dirty="0"/>
            </a:br>
            <a:r>
              <a:rPr lang="en-US" dirty="0"/>
              <a:t>for all particles?)</a:t>
            </a:r>
          </a:p>
        </p:txBody>
      </p:sp>
    </p:spTree>
    <p:extLst>
      <p:ext uri="{BB962C8B-B14F-4D97-AF65-F5344CB8AC3E}">
        <p14:creationId xmlns:p14="http://schemas.microsoft.com/office/powerpoint/2010/main" val="47071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676-84FA-2122-DDC1-DAF6C7BE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Relativistic mechanics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38501-E5C4-6B03-DABF-E2F37EE91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9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EE21-2B52-F201-D847-2D4811E0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Relativistic mechanics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55A83-7AEB-4908-9872-8B6D4A421C07}"/>
              </a:ext>
            </a:extLst>
          </p:cNvPr>
          <p:cNvSpPr txBox="1"/>
          <p:nvPr/>
        </p:nvSpPr>
        <p:spPr>
          <a:xfrm>
            <a:off x="8437106" y="912968"/>
            <a:ext cx="217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antiparticles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9DA3E8-EA5F-649B-3BD1-102F776560A9}"/>
              </a:ext>
            </a:extLst>
          </p:cNvPr>
          <p:cNvGrpSpPr/>
          <p:nvPr/>
        </p:nvGrpSpPr>
        <p:grpSpPr>
          <a:xfrm>
            <a:off x="7302688" y="1346812"/>
            <a:ext cx="3020788" cy="1396568"/>
            <a:chOff x="7261940" y="2742965"/>
            <a:chExt cx="3020788" cy="139656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C49DE55-CBE3-4C04-8888-A1A1045FBC27}"/>
                </a:ext>
              </a:extLst>
            </p:cNvPr>
            <p:cNvCxnSpPr>
              <a:cxnSpLocks/>
            </p:cNvCxnSpPr>
            <p:nvPr/>
          </p:nvCxnSpPr>
          <p:spPr>
            <a:xfrm>
              <a:off x="7552918" y="2899354"/>
              <a:ext cx="0" cy="124017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CC558B4-A0CF-A530-8303-EACF444F4CE5}"/>
                </a:ext>
              </a:extLst>
            </p:cNvPr>
            <p:cNvCxnSpPr/>
            <p:nvPr/>
          </p:nvCxnSpPr>
          <p:spPr>
            <a:xfrm flipH="1">
              <a:off x="7295879" y="3081337"/>
              <a:ext cx="1048181" cy="104818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FBDB26E-C8BC-B39E-8526-137180991041}"/>
                </a:ext>
              </a:extLst>
            </p:cNvPr>
            <p:cNvCxnSpPr>
              <a:cxnSpLocks/>
            </p:cNvCxnSpPr>
            <p:nvPr/>
          </p:nvCxnSpPr>
          <p:spPr>
            <a:xfrm>
              <a:off x="7261940" y="3872480"/>
              <a:ext cx="278124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C0F286D-039F-EEE9-95D6-7CF32848D361}"/>
                    </a:ext>
                  </a:extLst>
                </p:cNvPr>
                <p:cNvSpPr txBox="1"/>
                <p:nvPr/>
              </p:nvSpPr>
              <p:spPr>
                <a:xfrm>
                  <a:off x="7513446" y="2742965"/>
                  <a:ext cx="32630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D3B23B8-6E39-0CAA-EC78-181D63C90D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3446" y="2742965"/>
                  <a:ext cx="326308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5BD9805-7EA6-44E6-4D18-F6E744799DBC}"/>
                    </a:ext>
                  </a:extLst>
                </p:cNvPr>
                <p:cNvSpPr txBox="1"/>
                <p:nvPr/>
              </p:nvSpPr>
              <p:spPr>
                <a:xfrm>
                  <a:off x="9777489" y="3585754"/>
                  <a:ext cx="2996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306FB32-EB9B-3E62-0BB0-D71794FCE1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7489" y="3585754"/>
                  <a:ext cx="299634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0A96B94-7705-0E66-9322-229118901DFB}"/>
                    </a:ext>
                  </a:extLst>
                </p:cNvPr>
                <p:cNvSpPr txBox="1"/>
                <p:nvPr/>
              </p:nvSpPr>
              <p:spPr>
                <a:xfrm>
                  <a:off x="8244705" y="3031350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2C2C1E3-96F9-6333-470A-EC46A266BA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705" y="3031350"/>
                  <a:ext cx="326371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A4E4D8D-7EA3-0A8C-3C07-F4F00702ADC1}"/>
                </a:ext>
              </a:extLst>
            </p:cNvPr>
            <p:cNvSpPr/>
            <p:nvPr/>
          </p:nvSpPr>
          <p:spPr>
            <a:xfrm>
              <a:off x="7771668" y="3112566"/>
              <a:ext cx="2305455" cy="346046"/>
            </a:xfrm>
            <a:custGeom>
              <a:avLst/>
              <a:gdLst>
                <a:gd name="connsiteX0" fmla="*/ 0 w 2305455"/>
                <a:gd name="connsiteY0" fmla="*/ 125779 h 346046"/>
                <a:gd name="connsiteX1" fmla="*/ 807396 w 2305455"/>
                <a:gd name="connsiteY1" fmla="*/ 9047 h 346046"/>
                <a:gd name="connsiteX2" fmla="*/ 1682885 w 2305455"/>
                <a:gd name="connsiteY2" fmla="*/ 339788 h 346046"/>
                <a:gd name="connsiteX3" fmla="*/ 2305455 w 2305455"/>
                <a:gd name="connsiteY3" fmla="*/ 193873 h 34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5455" h="346046">
                  <a:moveTo>
                    <a:pt x="0" y="125779"/>
                  </a:moveTo>
                  <a:cubicBezTo>
                    <a:pt x="263457" y="49579"/>
                    <a:pt x="526915" y="-26621"/>
                    <a:pt x="807396" y="9047"/>
                  </a:cubicBezTo>
                  <a:cubicBezTo>
                    <a:pt x="1087877" y="44715"/>
                    <a:pt x="1433209" y="308984"/>
                    <a:pt x="1682885" y="339788"/>
                  </a:cubicBezTo>
                  <a:cubicBezTo>
                    <a:pt x="1932561" y="370592"/>
                    <a:pt x="2119008" y="282232"/>
                    <a:pt x="2305455" y="19387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D64DCFC-20A1-84C7-9F70-F5EF7EAA7289}"/>
                </a:ext>
              </a:extLst>
            </p:cNvPr>
            <p:cNvSpPr/>
            <p:nvPr/>
          </p:nvSpPr>
          <p:spPr>
            <a:xfrm>
              <a:off x="7417149" y="3601485"/>
              <a:ext cx="2470826" cy="398834"/>
            </a:xfrm>
            <a:custGeom>
              <a:avLst/>
              <a:gdLst>
                <a:gd name="connsiteX0" fmla="*/ 0 w 2470826"/>
                <a:gd name="connsiteY0" fmla="*/ 0 h 398834"/>
                <a:gd name="connsiteX1" fmla="*/ 729575 w 2470826"/>
                <a:gd name="connsiteY1" fmla="*/ 369651 h 398834"/>
                <a:gd name="connsiteX2" fmla="*/ 1653702 w 2470826"/>
                <a:gd name="connsiteY2" fmla="*/ 48639 h 398834"/>
                <a:gd name="connsiteX3" fmla="*/ 2470826 w 2470826"/>
                <a:gd name="connsiteY3" fmla="*/ 398834 h 39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0826" h="398834">
                  <a:moveTo>
                    <a:pt x="0" y="0"/>
                  </a:moveTo>
                  <a:cubicBezTo>
                    <a:pt x="226979" y="180772"/>
                    <a:pt x="453958" y="361545"/>
                    <a:pt x="729575" y="369651"/>
                  </a:cubicBezTo>
                  <a:cubicBezTo>
                    <a:pt x="1005192" y="377757"/>
                    <a:pt x="1363494" y="43775"/>
                    <a:pt x="1653702" y="48639"/>
                  </a:cubicBezTo>
                  <a:cubicBezTo>
                    <a:pt x="1943910" y="53503"/>
                    <a:pt x="2207368" y="226168"/>
                    <a:pt x="2470826" y="39883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D5997A-CA49-2191-82C9-2CE7229A85F7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>
              <a:off x="8579064" y="3121613"/>
              <a:ext cx="248590" cy="250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21A8ED9-D1B5-06E8-F02A-0CBFC6885FF2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7771668" y="3155663"/>
              <a:ext cx="267432" cy="82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C7E74F1-AAC6-7893-97D4-4D28BA800A52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9454553" y="3452354"/>
              <a:ext cx="322936" cy="368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1416D38-B824-4C47-BBD8-CF957E37FE49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10077123" y="3211667"/>
              <a:ext cx="205605" cy="947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457ABD4-0CD2-6E9F-D110-D2D81C98227F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 flipV="1">
              <a:off x="8817097" y="3641669"/>
              <a:ext cx="253754" cy="84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9284892-ACD0-A11D-E9CA-778D69018254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7819969" y="3950732"/>
              <a:ext cx="326755" cy="204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28B4125-AC4F-6FCB-D0D8-3B316317507D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7272735" y="3470780"/>
              <a:ext cx="144414" cy="130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6DF86CB-80D7-09E1-A51A-08DAA85FDA29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 flipV="1">
              <a:off x="9743550" y="3893531"/>
              <a:ext cx="144425" cy="106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6C75B6-13FB-0C83-6BD2-B30653A1AF77}"/>
                  </a:ext>
                </a:extLst>
              </p:cNvPr>
              <p:cNvSpPr txBox="1"/>
              <p:nvPr/>
            </p:nvSpPr>
            <p:spPr>
              <a:xfrm>
                <a:off x="10842753" y="1800851"/>
                <a:ext cx="1136208" cy="619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6C75B6-13FB-0C83-6BD2-B30653A1A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753" y="1800851"/>
                <a:ext cx="1136208" cy="6190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3E87B65-EAAB-70E1-F97D-251A67511B7B}"/>
              </a:ext>
            </a:extLst>
          </p:cNvPr>
          <p:cNvSpPr txBox="1"/>
          <p:nvPr/>
        </p:nvSpPr>
        <p:spPr>
          <a:xfrm>
            <a:off x="278087" y="1017715"/>
            <a:ext cx="663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Relativistic aspects without space-time and in Newtonian mechanics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82DEF6-62F4-2026-75D5-7EFDB09C912A}"/>
              </a:ext>
            </a:extLst>
          </p:cNvPr>
          <p:cNvGrpSpPr/>
          <p:nvPr/>
        </p:nvGrpSpPr>
        <p:grpSpPr>
          <a:xfrm>
            <a:off x="3128995" y="1554783"/>
            <a:ext cx="3629263" cy="1202021"/>
            <a:chOff x="7802683" y="1774592"/>
            <a:chExt cx="3629263" cy="120202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AA1CC13-548A-5600-8CBC-07A5878D8132}"/>
                </a:ext>
              </a:extLst>
            </p:cNvPr>
            <p:cNvGrpSpPr/>
            <p:nvPr/>
          </p:nvGrpSpPr>
          <p:grpSpPr>
            <a:xfrm>
              <a:off x="7802683" y="1774592"/>
              <a:ext cx="3629263" cy="820087"/>
              <a:chOff x="3308505" y="2814584"/>
              <a:chExt cx="3629263" cy="82008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51A7F66-FF90-25BB-E4BC-E5B6EB265635}"/>
                  </a:ext>
                </a:extLst>
              </p:cNvPr>
              <p:cNvSpPr/>
              <p:nvPr/>
            </p:nvSpPr>
            <p:spPr>
              <a:xfrm>
                <a:off x="4795499" y="2814584"/>
                <a:ext cx="472903" cy="8200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158DD43E-6923-B63D-8E1D-6EB83D93B6F4}"/>
                      </a:ext>
                    </a:extLst>
                  </p:cNvPr>
                  <p:cNvSpPr/>
                  <p:nvPr/>
                </p:nvSpPr>
                <p:spPr>
                  <a:xfrm>
                    <a:off x="3308505" y="2888741"/>
                    <a:ext cx="3629263" cy="64793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den>
                              </m:f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416FACA0-71A8-D121-FA7B-22DE3FC8B3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8505" y="2888741"/>
                    <a:ext cx="3629263" cy="64793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863CA7-70EF-6B2A-01B1-F763220F42C8}"/>
                </a:ext>
              </a:extLst>
            </p:cNvPr>
            <p:cNvSpPr txBox="1"/>
            <p:nvPr/>
          </p:nvSpPr>
          <p:spPr>
            <a:xfrm>
              <a:off x="8319749" y="2668836"/>
              <a:ext cx="2556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rest mass scaled by time dilation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DB6F9A-B960-9CB3-109D-4C8C7DE6725E}"/>
              </a:ext>
            </a:extLst>
          </p:cNvPr>
          <p:cNvGrpSpPr/>
          <p:nvPr/>
        </p:nvGrpSpPr>
        <p:grpSpPr>
          <a:xfrm>
            <a:off x="358477" y="1640022"/>
            <a:ext cx="2341860" cy="1146850"/>
            <a:chOff x="4664900" y="1427641"/>
            <a:chExt cx="2341860" cy="114685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53764E0-0AD2-2CE4-7934-8F3A62526E4A}"/>
                    </a:ext>
                  </a:extLst>
                </p:cNvPr>
                <p:cNvSpPr txBox="1"/>
                <p:nvPr/>
              </p:nvSpPr>
              <p:spPr>
                <a:xfrm>
                  <a:off x="5000611" y="1827621"/>
                  <a:ext cx="1694951" cy="3468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=[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,0, 0]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53764E0-0AD2-2CE4-7934-8F3A62526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0611" y="1827621"/>
                  <a:ext cx="1694951" cy="346890"/>
                </a:xfrm>
                <a:prstGeom prst="rect">
                  <a:avLst/>
                </a:prstGeom>
                <a:blipFill>
                  <a:blip r:embed="rId8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4FB8C4-9693-FF2A-5007-2515D32BA24B}"/>
                </a:ext>
              </a:extLst>
            </p:cNvPr>
            <p:cNvSpPr txBox="1"/>
            <p:nvPr/>
          </p:nvSpPr>
          <p:spPr>
            <a:xfrm>
              <a:off x="4664900" y="1427641"/>
              <a:ext cx="23418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potential of the displacement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DB1C7D-E516-3333-7FED-1872FE176350}"/>
                </a:ext>
              </a:extLst>
            </p:cNvPr>
            <p:cNvSpPr txBox="1"/>
            <p:nvPr/>
          </p:nvSpPr>
          <p:spPr>
            <a:xfrm>
              <a:off x="4673204" y="2266714"/>
              <a:ext cx="2325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energy-momentum co-vector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31B66AB9-B51B-4A5A-0D15-D891C837CC97}"/>
              </a:ext>
            </a:extLst>
          </p:cNvPr>
          <p:cNvSpPr txBox="1"/>
          <p:nvPr/>
        </p:nvSpPr>
        <p:spPr>
          <a:xfrm>
            <a:off x="8187472" y="2777768"/>
            <a:ext cx="3130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Affine parameter anti-aligned with time:</a:t>
            </a:r>
          </a:p>
          <a:p>
            <a:r>
              <a:rPr lang="en-US" sz="1400" dirty="0"/>
              <a:t>parameterization “goes back” in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E0207D-6949-659F-B9AA-938806EAF4F0}"/>
                  </a:ext>
                </a:extLst>
              </p:cNvPr>
              <p:cNvSpPr txBox="1"/>
              <p:nvPr/>
            </p:nvSpPr>
            <p:spPr>
              <a:xfrm>
                <a:off x="579447" y="3776168"/>
                <a:ext cx="22177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E0207D-6949-659F-B9AA-938806EAF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47" y="3776168"/>
                <a:ext cx="2217787" cy="338554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47CC9FA-6332-9463-9414-45E832CD4E81}"/>
                  </a:ext>
                </a:extLst>
              </p:cNvPr>
              <p:cNvSpPr txBox="1"/>
              <p:nvPr/>
            </p:nvSpPr>
            <p:spPr>
              <a:xfrm>
                <a:off x="2933325" y="3761255"/>
                <a:ext cx="20810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𝑑𝑡𝑑𝐸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47CC9FA-6332-9463-9414-45E832CD4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325" y="3761255"/>
                <a:ext cx="2081083" cy="338554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D757700-87EB-5378-CC1B-8ADD04100C83}"/>
                  </a:ext>
                </a:extLst>
              </p:cNvPr>
              <p:cNvSpPr txBox="1"/>
              <p:nvPr/>
            </p:nvSpPr>
            <p:spPr>
              <a:xfrm>
                <a:off x="2990452" y="4207366"/>
                <a:ext cx="20084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𝑑𝑡𝑑𝐸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D757700-87EB-5378-CC1B-8ADD0410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452" y="4207366"/>
                <a:ext cx="2008435" cy="338554"/>
              </a:xfrm>
              <a:prstGeom prst="rect">
                <a:avLst/>
              </a:prstGeom>
              <a:blipFill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B8EC898D-E7C4-1184-6779-373F9A9BDC1C}"/>
              </a:ext>
            </a:extLst>
          </p:cNvPr>
          <p:cNvSpPr txBox="1"/>
          <p:nvPr/>
        </p:nvSpPr>
        <p:spPr>
          <a:xfrm>
            <a:off x="608821" y="3462660"/>
            <a:ext cx="4485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Minkowski</a:t>
            </a:r>
            <a:r>
              <a:rPr lang="en-US" sz="1400" dirty="0"/>
              <a:t> signature appears on the extended phase space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9230101-A059-534A-B151-D66E70F4FC82}"/>
              </a:ext>
            </a:extLst>
          </p:cNvPr>
          <p:cNvGrpSpPr/>
          <p:nvPr/>
        </p:nvGrpSpPr>
        <p:grpSpPr>
          <a:xfrm>
            <a:off x="908098" y="4256696"/>
            <a:ext cx="1336094" cy="1450134"/>
            <a:chOff x="7246916" y="4607816"/>
            <a:chExt cx="1336094" cy="1450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4BF21D5-BC95-41FF-CF7A-89B0D24FA2BC}"/>
                    </a:ext>
                  </a:extLst>
                </p:cNvPr>
                <p:cNvSpPr/>
                <p:nvPr/>
              </p:nvSpPr>
              <p:spPr>
                <a:xfrm>
                  <a:off x="7702616" y="5489845"/>
                  <a:ext cx="568105" cy="56810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4BF21D5-BC95-41FF-CF7A-89B0D24FA2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2616" y="5489845"/>
                  <a:ext cx="568105" cy="56810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53B83AB-3092-9D8D-0A4D-2B21E496EDBA}"/>
                    </a:ext>
                  </a:extLst>
                </p:cNvPr>
                <p:cNvSpPr/>
                <p:nvPr/>
              </p:nvSpPr>
              <p:spPr>
                <a:xfrm>
                  <a:off x="7246916" y="5029435"/>
                  <a:ext cx="457143" cy="4571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53B83AB-3092-9D8D-0A4D-2B21E496ED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6916" y="5029435"/>
                  <a:ext cx="457143" cy="457143"/>
                </a:xfrm>
                <a:prstGeom prst="rect">
                  <a:avLst/>
                </a:prstGeom>
                <a:blipFill>
                  <a:blip r:embed="rId18"/>
                  <a:stretch>
                    <a:fillRect l="-77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0955B10-1DA7-E886-1DA1-00B81A300DA7}"/>
                    </a:ext>
                  </a:extLst>
                </p:cNvPr>
                <p:cNvSpPr/>
                <p:nvPr/>
              </p:nvSpPr>
              <p:spPr>
                <a:xfrm rot="2319718">
                  <a:off x="7851047" y="4607816"/>
                  <a:ext cx="731963" cy="73196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0955B10-1DA7-E886-1DA1-00B81A300D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19718">
                  <a:off x="7851047" y="4607816"/>
                  <a:ext cx="731963" cy="73196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D1E40C-F08F-1628-7381-F822BE337D87}"/>
              </a:ext>
            </a:extLst>
          </p:cNvPr>
          <p:cNvGrpSpPr/>
          <p:nvPr/>
        </p:nvGrpSpPr>
        <p:grpSpPr>
          <a:xfrm>
            <a:off x="3091647" y="4849391"/>
            <a:ext cx="1152095" cy="1363432"/>
            <a:chOff x="8546660" y="4927806"/>
            <a:chExt cx="1152095" cy="1363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C758A87-4BBC-B58B-7A33-50B935AAA1A3}"/>
                    </a:ext>
                  </a:extLst>
                </p:cNvPr>
                <p:cNvSpPr/>
                <p:nvPr/>
              </p:nvSpPr>
              <p:spPr>
                <a:xfrm>
                  <a:off x="8903089" y="5723133"/>
                  <a:ext cx="568105" cy="56810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C758A87-4BBC-B58B-7A33-50B935AAA1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3089" y="5723133"/>
                  <a:ext cx="568105" cy="56810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F39DFD8-3E33-47B3-3D05-7F8576EC7F49}"/>
                    </a:ext>
                  </a:extLst>
                </p:cNvPr>
                <p:cNvSpPr/>
                <p:nvPr/>
              </p:nvSpPr>
              <p:spPr>
                <a:xfrm>
                  <a:off x="8546660" y="5361994"/>
                  <a:ext cx="357872" cy="35787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𝑑𝑡𝑑𝐸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F39DFD8-3E33-47B3-3D05-7F8576EC7F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6660" y="5361994"/>
                  <a:ext cx="357872" cy="357872"/>
                </a:xfrm>
                <a:prstGeom prst="rect">
                  <a:avLst/>
                </a:prstGeom>
                <a:blipFill>
                  <a:blip r:embed="rId21"/>
                  <a:stretch>
                    <a:fillRect l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059327E8-BD28-110E-3A98-15BA76B3A7B4}"/>
                    </a:ext>
                  </a:extLst>
                </p:cNvPr>
                <p:cNvSpPr/>
                <p:nvPr/>
              </p:nvSpPr>
              <p:spPr>
                <a:xfrm rot="1933750">
                  <a:off x="9034728" y="4927806"/>
                  <a:ext cx="664027" cy="66402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059327E8-BD28-110E-3A98-15BA76B3A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3750">
                  <a:off x="9034728" y="4927806"/>
                  <a:ext cx="664027" cy="66402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19763C46-A284-EF85-7598-DED1E48EED69}"/>
              </a:ext>
            </a:extLst>
          </p:cNvPr>
          <p:cNvSpPr txBox="1"/>
          <p:nvPr/>
        </p:nvSpPr>
        <p:spPr>
          <a:xfrm>
            <a:off x="728465" y="5792631"/>
            <a:ext cx="2146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Indep</a:t>
            </a:r>
            <a:r>
              <a:rPr lang="en-US" sz="1400" dirty="0"/>
              <a:t> DOFs are orthogonal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EAE8B2A-BA25-5E84-9278-688169CB521E}"/>
                  </a:ext>
                </a:extLst>
              </p:cNvPr>
              <p:cNvSpPr txBox="1"/>
              <p:nvPr/>
            </p:nvSpPr>
            <p:spPr>
              <a:xfrm>
                <a:off x="4060780" y="4602368"/>
                <a:ext cx="174694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States are counted at equal time:</a:t>
                </a:r>
                <a:br>
                  <a:rPr lang="en-US" sz="1400" dirty="0"/>
                </a:br>
                <a:r>
                  <a:rPr lang="en-US" sz="1400" dirty="0"/>
                  <a:t>temporal DOF orthogonal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EAE8B2A-BA25-5E84-9278-688169CB5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780" y="4602368"/>
                <a:ext cx="1746945" cy="954107"/>
              </a:xfrm>
              <a:prstGeom prst="rect">
                <a:avLst/>
              </a:prstGeom>
              <a:blipFill>
                <a:blip r:embed="rId23"/>
                <a:stretch>
                  <a:fillRect t="-1282" r="-3484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AD7C3390-1FC4-33DF-9122-4DD87B4CB479}"/>
              </a:ext>
            </a:extLst>
          </p:cNvPr>
          <p:cNvSpPr txBox="1"/>
          <p:nvPr/>
        </p:nvSpPr>
        <p:spPr>
          <a:xfrm>
            <a:off x="382216" y="3072684"/>
            <a:ext cx="4846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Lorentzian relativity is the only “correct” one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41BDDC-363A-9D19-D0A5-0A297E9662D2}"/>
              </a:ext>
            </a:extLst>
          </p:cNvPr>
          <p:cNvGrpSpPr/>
          <p:nvPr/>
        </p:nvGrpSpPr>
        <p:grpSpPr>
          <a:xfrm>
            <a:off x="6133057" y="4804177"/>
            <a:ext cx="2152396" cy="1246379"/>
            <a:chOff x="9456942" y="3821519"/>
            <a:chExt cx="2152396" cy="124637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BA3DC7-20E4-D90B-6EBC-55E230A6C933}"/>
                </a:ext>
              </a:extLst>
            </p:cNvPr>
            <p:cNvCxnSpPr>
              <a:cxnSpLocks/>
            </p:cNvCxnSpPr>
            <p:nvPr/>
          </p:nvCxnSpPr>
          <p:spPr>
            <a:xfrm>
              <a:off x="10365734" y="4094772"/>
              <a:ext cx="0" cy="9731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1FA2091-2950-4251-0B28-47F20F0D73D9}"/>
                </a:ext>
              </a:extLst>
            </p:cNvPr>
            <p:cNvCxnSpPr>
              <a:cxnSpLocks/>
            </p:cNvCxnSpPr>
            <p:nvPr/>
          </p:nvCxnSpPr>
          <p:spPr>
            <a:xfrm>
              <a:off x="9456942" y="4762871"/>
              <a:ext cx="175481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46448FB-CC3F-88F0-F967-5E1A98D84BB1}"/>
                    </a:ext>
                  </a:extLst>
                </p:cNvPr>
                <p:cNvSpPr txBox="1"/>
                <p:nvPr/>
              </p:nvSpPr>
              <p:spPr>
                <a:xfrm>
                  <a:off x="10096680" y="3867517"/>
                  <a:ext cx="2996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4FCCD9D-0778-F047-CC82-4F6207DF56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6680" y="3867517"/>
                  <a:ext cx="299634" cy="30777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0B905FC-465E-ED16-146D-BC0A49435A24}"/>
                    </a:ext>
                  </a:extLst>
                </p:cNvPr>
                <p:cNvSpPr txBox="1"/>
                <p:nvPr/>
              </p:nvSpPr>
              <p:spPr>
                <a:xfrm>
                  <a:off x="11017512" y="4687167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673C8F8-0132-C240-EC01-949D95993C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7512" y="4687167"/>
                  <a:ext cx="326371" cy="30777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CADD4C6-8ED9-F292-8240-904DBFB56814}"/>
                </a:ext>
              </a:extLst>
            </p:cNvPr>
            <p:cNvCxnSpPr/>
            <p:nvPr/>
          </p:nvCxnSpPr>
          <p:spPr>
            <a:xfrm flipV="1">
              <a:off x="10364192" y="4058084"/>
              <a:ext cx="758471" cy="708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FB03A41-1C4A-BB6B-4D7E-FB178315750E}"/>
                </a:ext>
              </a:extLst>
            </p:cNvPr>
            <p:cNvCxnSpPr>
              <a:cxnSpLocks/>
            </p:cNvCxnSpPr>
            <p:nvPr/>
          </p:nvCxnSpPr>
          <p:spPr>
            <a:xfrm>
              <a:off x="9605721" y="4054262"/>
              <a:ext cx="758471" cy="708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ight Brace 58">
              <a:extLst>
                <a:ext uri="{FF2B5EF4-FFF2-40B4-BE49-F238E27FC236}">
                  <a16:creationId xmlns:a16="http://schemas.microsoft.com/office/drawing/2014/main" id="{96136AB5-F6B3-0D5D-9017-8141A6F0EBD0}"/>
                </a:ext>
              </a:extLst>
            </p:cNvPr>
            <p:cNvSpPr/>
            <p:nvPr/>
          </p:nvSpPr>
          <p:spPr>
            <a:xfrm>
              <a:off x="10848744" y="4316301"/>
              <a:ext cx="45719" cy="4433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Brace 59">
              <a:extLst>
                <a:ext uri="{FF2B5EF4-FFF2-40B4-BE49-F238E27FC236}">
                  <a16:creationId xmlns:a16="http://schemas.microsoft.com/office/drawing/2014/main" id="{18A03536-AFB1-3040-DA93-A3D6480BC992}"/>
                </a:ext>
              </a:extLst>
            </p:cNvPr>
            <p:cNvSpPr/>
            <p:nvPr/>
          </p:nvSpPr>
          <p:spPr>
            <a:xfrm rot="16200000">
              <a:off x="10584380" y="4074908"/>
              <a:ext cx="45719" cy="4433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8686486-9961-36E4-1A8B-BA68AEE821AE}"/>
                </a:ext>
              </a:extLst>
            </p:cNvPr>
            <p:cNvSpPr txBox="1"/>
            <p:nvPr/>
          </p:nvSpPr>
          <p:spPr>
            <a:xfrm>
              <a:off x="10857209" y="4283184"/>
              <a:ext cx="7521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positions</a:t>
              </a:r>
              <a:br>
                <a:rPr lang="en-US" sz="1200" dirty="0"/>
              </a:br>
              <a:r>
                <a:rPr lang="en-US" sz="1200" dirty="0"/>
                <a:t>in space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327E7B2-1C52-CEAE-9882-1D91DA22E386}"/>
                </a:ext>
              </a:extLst>
            </p:cNvPr>
            <p:cNvSpPr txBox="1"/>
            <p:nvPr/>
          </p:nvSpPr>
          <p:spPr>
            <a:xfrm>
              <a:off x="10345241" y="3821519"/>
              <a:ext cx="6733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instants</a:t>
              </a:r>
              <a:br>
                <a:rPr lang="en-US" sz="1200" dirty="0"/>
              </a:br>
              <a:r>
                <a:rPr lang="en-US" sz="1200" dirty="0"/>
                <a:t>in time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CD4D1FE-DD4D-F1FB-FEB9-25DFC9E2AB71}"/>
                  </a:ext>
                </a:extLst>
              </p:cNvPr>
              <p:cNvSpPr txBox="1"/>
              <p:nvPr/>
            </p:nvSpPr>
            <p:spPr>
              <a:xfrm>
                <a:off x="5946906" y="6050556"/>
                <a:ext cx="3293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converts state count between space and time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CD4D1FE-DD4D-F1FB-FEB9-25DFC9E2A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906" y="6050556"/>
                <a:ext cx="3293519" cy="646331"/>
              </a:xfrm>
              <a:prstGeom prst="rect">
                <a:avLst/>
              </a:prstGeom>
              <a:blipFill>
                <a:blip r:embed="rId26"/>
                <a:stretch>
                  <a:fillRect t="-5660" r="-259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B107658-D523-5D5E-2D34-912AF4B0C817}"/>
                  </a:ext>
                </a:extLst>
              </p:cNvPr>
              <p:cNvSpPr txBox="1"/>
              <p:nvPr/>
            </p:nvSpPr>
            <p:spPr>
              <a:xfrm>
                <a:off x="5579420" y="3695049"/>
                <a:ext cx="3598293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𝛼𝛽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𝓆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𝛼𝛽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𝛼𝛽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B107658-D523-5D5E-2D34-912AF4B0C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20" y="3695049"/>
                <a:ext cx="3598293" cy="7087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3285B0A-E3EE-B541-1F54-6DF3CCC11B42}"/>
              </a:ext>
            </a:extLst>
          </p:cNvPr>
          <p:cNvCxnSpPr>
            <a:cxnSpLocks/>
          </p:cNvCxnSpPr>
          <p:nvPr/>
        </p:nvCxnSpPr>
        <p:spPr>
          <a:xfrm flipH="1">
            <a:off x="9054574" y="3770437"/>
            <a:ext cx="352046" cy="128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D7EF93E-CF6B-1DC7-5ABA-E59474FC1861}"/>
              </a:ext>
            </a:extLst>
          </p:cNvPr>
          <p:cNvSpPr txBox="1"/>
          <p:nvPr/>
        </p:nvSpPr>
        <p:spPr>
          <a:xfrm>
            <a:off x="9541781" y="3369600"/>
            <a:ext cx="19466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Metric tensor quantifies</a:t>
            </a:r>
            <a:br>
              <a:rPr lang="en-US" sz="1400" dirty="0"/>
            </a:br>
            <a:r>
              <a:rPr lang="en-US" sz="1400" dirty="0"/>
              <a:t>states charted by</a:t>
            </a:r>
            <a:br>
              <a:rPr lang="en-US" sz="1400" dirty="0"/>
            </a:br>
            <a:r>
              <a:rPr lang="en-US" sz="1400" dirty="0"/>
              <a:t>position and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A667B0-6263-D99B-12E7-1032B4B7E103}"/>
                  </a:ext>
                </a:extLst>
              </p:cNvPr>
              <p:cNvSpPr txBox="1"/>
              <p:nvPr/>
            </p:nvSpPr>
            <p:spPr>
              <a:xfrm>
                <a:off x="5474648" y="3053045"/>
                <a:ext cx="2240550" cy="542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No clear idea 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𝛼𝛽𝛾</m:t>
                        </m:r>
                      </m:sub>
                    </m:sSub>
                  </m:oMath>
                </a14:m>
                <a:r>
                  <a:rPr lang="en-US" sz="1400" dirty="0"/>
                  <a:t> is…</a:t>
                </a:r>
              </a:p>
              <a:p>
                <a:r>
                  <a:rPr lang="en-US" sz="1400" dirty="0"/>
                  <a:t>Inertial forces?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8A667B0-6263-D99B-12E7-1032B4B7E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648" y="3053045"/>
                <a:ext cx="2240550" cy="542393"/>
              </a:xfrm>
              <a:prstGeom prst="rect">
                <a:avLst/>
              </a:prstGeom>
              <a:blipFill>
                <a:blip r:embed="rId28"/>
                <a:stretch>
                  <a:fillRect l="-815" t="-1124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6930A17-A843-445B-676F-86D17C758B3E}"/>
              </a:ext>
            </a:extLst>
          </p:cNvPr>
          <p:cNvCxnSpPr>
            <a:cxnSpLocks/>
          </p:cNvCxnSpPr>
          <p:nvPr/>
        </p:nvCxnSpPr>
        <p:spPr>
          <a:xfrm>
            <a:off x="6922612" y="3512772"/>
            <a:ext cx="175367" cy="269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1095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5B9B56-0CC2-B85C-59CE-5F4C40A69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13" y="1651382"/>
            <a:ext cx="4014481" cy="11503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EB4770-1DA3-D4DF-BB15-D718F28F9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1" r="70753" b="70283"/>
          <a:stretch/>
        </p:blipFill>
        <p:spPr>
          <a:xfrm>
            <a:off x="3365149" y="1703334"/>
            <a:ext cx="2348265" cy="484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34CD00-346F-7E63-7A85-499D5CE9B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830" y="915134"/>
            <a:ext cx="2007646" cy="455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D8E44-CFED-7390-11B1-0D8484B9E565}"/>
              </a:ext>
            </a:extLst>
          </p:cNvPr>
          <p:cNvSpPr txBox="1"/>
          <p:nvPr/>
        </p:nvSpPr>
        <p:spPr>
          <a:xfrm>
            <a:off x="509950" y="310718"/>
            <a:ext cx="11172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Want to extend Hamiltonian mechanics to handle changes of time variable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DAE02-0A84-4362-EF97-CB87973A3E39}"/>
              </a:ext>
            </a:extLst>
          </p:cNvPr>
          <p:cNvSpPr txBox="1"/>
          <p:nvPr/>
        </p:nvSpPr>
        <p:spPr>
          <a:xfrm>
            <a:off x="834500" y="900119"/>
            <a:ext cx="91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Recall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A198C-3C37-5E98-6F5A-0AE28E326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282" y="906214"/>
            <a:ext cx="1795949" cy="610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E4CA5D-3D3F-ADB2-8B31-064FE3CC1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260" y="904972"/>
            <a:ext cx="2195053" cy="575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E8BE9F-4432-7F2D-0FD8-B8C1B151C1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3386" y="4556597"/>
            <a:ext cx="2148100" cy="469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4E98A1-4D25-06BA-7485-7938C2B0D1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488" y="4556597"/>
            <a:ext cx="1009488" cy="399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EB45EA-C42A-3445-0AEF-D06E50817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26"/>
          <a:stretch/>
        </p:blipFill>
        <p:spPr>
          <a:xfrm>
            <a:off x="769513" y="3100110"/>
            <a:ext cx="8028958" cy="1158107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DDE8E9-5539-157B-BCD0-C0080ED76392}"/>
              </a:ext>
            </a:extLst>
          </p:cNvPr>
          <p:cNvCxnSpPr/>
          <p:nvPr/>
        </p:nvCxnSpPr>
        <p:spPr>
          <a:xfrm flipH="1" flipV="1">
            <a:off x="1464816" y="5067902"/>
            <a:ext cx="133165" cy="613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FACE826-EC9E-A80E-7FF6-CF6FA398F929}"/>
              </a:ext>
            </a:extLst>
          </p:cNvPr>
          <p:cNvSpPr txBox="1"/>
          <p:nvPr/>
        </p:nvSpPr>
        <p:spPr>
          <a:xfrm>
            <a:off x="503207" y="5788741"/>
            <a:ext cx="303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Hamiltonian constraint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5A3AA5-E427-A13F-8AE2-64C80DC51A2D}"/>
              </a:ext>
            </a:extLst>
          </p:cNvPr>
          <p:cNvSpPr txBox="1"/>
          <p:nvPr/>
        </p:nvSpPr>
        <p:spPr>
          <a:xfrm>
            <a:off x="5437256" y="4564462"/>
            <a:ext cx="2820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Hamilton’s equations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BD2A93-93DE-E059-B4EE-785E0EA042BA}"/>
              </a:ext>
            </a:extLst>
          </p:cNvPr>
          <p:cNvCxnSpPr>
            <a:cxnSpLocks/>
          </p:cNvCxnSpPr>
          <p:nvPr/>
        </p:nvCxnSpPr>
        <p:spPr>
          <a:xfrm flipH="1">
            <a:off x="4891596" y="4791362"/>
            <a:ext cx="4172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07CA44F-C6B6-9003-5CC7-41371382C3ED}"/>
              </a:ext>
            </a:extLst>
          </p:cNvPr>
          <p:cNvCxnSpPr>
            <a:cxnSpLocks/>
            <a:stCxn id="28" idx="1"/>
            <a:endCxn id="30" idx="3"/>
          </p:cNvCxnSpPr>
          <p:nvPr/>
        </p:nvCxnSpPr>
        <p:spPr>
          <a:xfrm flipH="1">
            <a:off x="7379630" y="2077524"/>
            <a:ext cx="487468" cy="83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964996-03EF-2E73-360F-FA548EDE330C}"/>
                  </a:ext>
                </a:extLst>
              </p:cNvPr>
              <p:cNvSpPr txBox="1"/>
              <p:nvPr/>
            </p:nvSpPr>
            <p:spPr>
              <a:xfrm>
                <a:off x="7867098" y="1846691"/>
                <a:ext cx="43341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Evolution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(affine parameter)!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964996-03EF-2E73-360F-FA548EDE3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098" y="1846691"/>
                <a:ext cx="4334135" cy="461665"/>
              </a:xfrm>
              <a:prstGeom prst="rect">
                <a:avLst/>
              </a:prstGeom>
              <a:blipFill>
                <a:blip r:embed="rId9"/>
                <a:stretch>
                  <a:fillRect l="-2250" t="-10526" r="-98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3047823-A39E-698C-5011-AB18741DB7AC}"/>
                  </a:ext>
                </a:extLst>
              </p:cNvPr>
              <p:cNvSpPr txBox="1"/>
              <p:nvPr/>
            </p:nvSpPr>
            <p:spPr>
              <a:xfrm>
                <a:off x="6135443" y="1869127"/>
                <a:ext cx="12441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3047823-A39E-698C-5011-AB18741DB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443" y="1869127"/>
                <a:ext cx="124418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5048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AE577A-F582-9BEA-585E-8E206C3BF25D}"/>
              </a:ext>
            </a:extLst>
          </p:cNvPr>
          <p:cNvSpPr txBox="1"/>
          <p:nvPr/>
        </p:nvSpPr>
        <p:spPr>
          <a:xfrm>
            <a:off x="443884" y="355107"/>
            <a:ext cx="8288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FKE in phase space extended by time and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45FFC-2D6A-8C74-6A09-076987FF2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28" y="1105796"/>
            <a:ext cx="5906324" cy="2581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821C93-BD66-4634-953F-EFF57B797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672" y="1034775"/>
            <a:ext cx="3581900" cy="30484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F2C4D8-7436-B86D-8407-60A1E58F68AB}"/>
              </a:ext>
            </a:extLst>
          </p:cNvPr>
          <p:cNvCxnSpPr>
            <a:cxnSpLocks/>
          </p:cNvCxnSpPr>
          <p:nvPr/>
        </p:nvCxnSpPr>
        <p:spPr>
          <a:xfrm flipV="1">
            <a:off x="2237173" y="3687431"/>
            <a:ext cx="363984" cy="39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75AF8C-9E02-6059-BD9A-599DEC3515ED}"/>
              </a:ext>
            </a:extLst>
          </p:cNvPr>
          <p:cNvSpPr txBox="1"/>
          <p:nvPr/>
        </p:nvSpPr>
        <p:spPr>
          <a:xfrm>
            <a:off x="443884" y="4145871"/>
            <a:ext cx="451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Recovers EM Hamiltonian for massive particle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B54D6A-5D23-46CD-4CF0-B5F5750B1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66" y="5434533"/>
            <a:ext cx="2162477" cy="6192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D3B3A7-4EE1-453D-13C7-BE23E6FB4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151" y="5434533"/>
            <a:ext cx="4296375" cy="79068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917EA5-68B9-36D6-CD24-343E07A9FE06}"/>
              </a:ext>
            </a:extLst>
          </p:cNvPr>
          <p:cNvCxnSpPr>
            <a:cxnSpLocks/>
          </p:cNvCxnSpPr>
          <p:nvPr/>
        </p:nvCxnSpPr>
        <p:spPr>
          <a:xfrm>
            <a:off x="2068497" y="5069148"/>
            <a:ext cx="350668" cy="365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E0D1FD2-204F-A6AB-610F-55BB2596C730}"/>
              </a:ext>
            </a:extLst>
          </p:cNvPr>
          <p:cNvSpPr txBox="1"/>
          <p:nvPr/>
        </p:nvSpPr>
        <p:spPr>
          <a:xfrm>
            <a:off x="403934" y="4701790"/>
            <a:ext cx="278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Recovers geodesic equation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D0C178-1AEC-7E6D-35F3-DBBCB8301892}"/>
              </a:ext>
            </a:extLst>
          </p:cNvPr>
          <p:cNvSpPr txBox="1"/>
          <p:nvPr/>
        </p:nvSpPr>
        <p:spPr>
          <a:xfrm>
            <a:off x="6870918" y="4275392"/>
            <a:ext cx="2325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Hamiltonian constraint</a:t>
            </a:r>
            <a:br>
              <a:rPr lang="en-US" dirty="0"/>
            </a:br>
            <a:r>
              <a:rPr lang="en-US" dirty="0"/>
              <a:t>fixes the rest mass</a:t>
            </a:r>
          </a:p>
        </p:txBody>
      </p:sp>
    </p:spTree>
    <p:extLst>
      <p:ext uri="{BB962C8B-B14F-4D97-AF65-F5344CB8AC3E}">
        <p14:creationId xmlns:p14="http://schemas.microsoft.com/office/powerpoint/2010/main" val="300682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3FD256-8EF3-2CAD-3891-DA63FAC9AC45}"/>
              </a:ext>
            </a:extLst>
          </p:cNvPr>
          <p:cNvGrpSpPr/>
          <p:nvPr/>
        </p:nvGrpSpPr>
        <p:grpSpPr>
          <a:xfrm>
            <a:off x="4710071" y="429936"/>
            <a:ext cx="6874792" cy="2141013"/>
            <a:chOff x="399019" y="972049"/>
            <a:chExt cx="8637977" cy="26901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9F3BCD-6C22-5015-4CA7-9B7479F446F0}"/>
                </a:ext>
              </a:extLst>
            </p:cNvPr>
            <p:cNvSpPr/>
            <p:nvPr/>
          </p:nvSpPr>
          <p:spPr>
            <a:xfrm>
              <a:off x="3795926" y="1329706"/>
              <a:ext cx="1844162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Physical theory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76610B-CEA6-FBB0-B9B5-0D9BF37FBC18}"/>
                </a:ext>
              </a:extLst>
            </p:cNvPr>
            <p:cNvSpPr/>
            <p:nvPr/>
          </p:nvSpPr>
          <p:spPr>
            <a:xfrm>
              <a:off x="6976707" y="1329706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Physical result/</a:t>
              </a:r>
              <a:br>
                <a:rPr lang="en-US" sz="1200" dirty="0"/>
              </a:br>
              <a:r>
                <a:rPr lang="en-US" sz="1200" dirty="0"/>
                <a:t>effect/prediction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BE36B8-A6D0-39C4-A154-AA905C41004F}"/>
                </a:ext>
              </a:extLst>
            </p:cNvPr>
            <p:cNvSpPr/>
            <p:nvPr/>
          </p:nvSpPr>
          <p:spPr>
            <a:xfrm>
              <a:off x="399019" y="1329706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Smallest set of assumptions required to rederive the theory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F24E5E-CCFF-20CC-B578-D81013155CA4}"/>
                </a:ext>
              </a:extLst>
            </p:cNvPr>
            <p:cNvSpPr/>
            <p:nvPr/>
          </p:nvSpPr>
          <p:spPr>
            <a:xfrm>
              <a:off x="3795926" y="2764005"/>
              <a:ext cx="1844162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Theorem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F5662A-11CC-A9A5-85A4-0EB4819E5760}"/>
                </a:ext>
              </a:extLst>
            </p:cNvPr>
            <p:cNvSpPr/>
            <p:nvPr/>
          </p:nvSpPr>
          <p:spPr>
            <a:xfrm>
              <a:off x="6976707" y="2764004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Mathematical result/</a:t>
              </a:r>
              <a:br>
                <a:rPr lang="en-US" sz="1200" dirty="0"/>
              </a:br>
              <a:r>
                <a:rPr lang="en-US" sz="1200" dirty="0"/>
                <a:t>corollary/calculation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283CDD-E5A5-6865-61C6-6F42896B003B}"/>
                </a:ext>
              </a:extLst>
            </p:cNvPr>
            <p:cNvSpPr/>
            <p:nvPr/>
          </p:nvSpPr>
          <p:spPr>
            <a:xfrm>
              <a:off x="399019" y="2755319"/>
              <a:ext cx="2060288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Smallest set of axioms required to prove the theorem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43AB2F-47D9-0ADF-0D6F-11DFC381E15E}"/>
                </a:ext>
              </a:extLst>
            </p:cNvPr>
            <p:cNvSpPr txBox="1"/>
            <p:nvPr/>
          </p:nvSpPr>
          <p:spPr>
            <a:xfrm>
              <a:off x="5919156" y="972049"/>
              <a:ext cx="794614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Physics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B2CE97-EF76-6FBD-8BF6-63958D3DF9F5}"/>
                </a:ext>
              </a:extLst>
            </p:cNvPr>
            <p:cNvSpPr txBox="1"/>
            <p:nvPr/>
          </p:nvSpPr>
          <p:spPr>
            <a:xfrm>
              <a:off x="5670562" y="2406347"/>
              <a:ext cx="1263743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Mathematics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11A4CC-2AB0-C80D-0310-4CB077E92EAC}"/>
                </a:ext>
              </a:extLst>
            </p:cNvPr>
            <p:cNvSpPr txBox="1"/>
            <p:nvPr/>
          </p:nvSpPr>
          <p:spPr>
            <a:xfrm>
              <a:off x="2138980" y="2406347"/>
              <a:ext cx="1922927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Reverse Mathematics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0093B7-F63D-5525-9E8E-40428990E2CA}"/>
                </a:ext>
              </a:extLst>
            </p:cNvPr>
            <p:cNvSpPr txBox="1"/>
            <p:nvPr/>
          </p:nvSpPr>
          <p:spPr>
            <a:xfrm>
              <a:off x="2387574" y="977841"/>
              <a:ext cx="1453797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Reverse Physics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BB041DDA-3315-88BA-4B5D-0B523133EFB6}"/>
                </a:ext>
              </a:extLst>
            </p:cNvPr>
            <p:cNvSpPr/>
            <p:nvPr/>
          </p:nvSpPr>
          <p:spPr>
            <a:xfrm>
              <a:off x="5841981" y="1582148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BF303E98-5098-A28D-C12A-2C380EA534C8}"/>
                </a:ext>
              </a:extLst>
            </p:cNvPr>
            <p:cNvSpPr/>
            <p:nvPr/>
          </p:nvSpPr>
          <p:spPr>
            <a:xfrm>
              <a:off x="5841981" y="3016446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673ABAFE-21B5-F1AC-9A63-E9A373BC731A}"/>
                </a:ext>
              </a:extLst>
            </p:cNvPr>
            <p:cNvSpPr/>
            <p:nvPr/>
          </p:nvSpPr>
          <p:spPr>
            <a:xfrm flipH="1">
              <a:off x="2661200" y="1577251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A86F3F47-F806-C396-9164-5D3FBBA5C453}"/>
                </a:ext>
              </a:extLst>
            </p:cNvPr>
            <p:cNvSpPr/>
            <p:nvPr/>
          </p:nvSpPr>
          <p:spPr>
            <a:xfrm flipH="1">
              <a:off x="2661199" y="3016446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A84E64C-F062-6186-BFB5-ADE119629F4D}"/>
              </a:ext>
            </a:extLst>
          </p:cNvPr>
          <p:cNvSpPr txBox="1"/>
          <p:nvPr/>
        </p:nvSpPr>
        <p:spPr>
          <a:xfrm>
            <a:off x="312183" y="429936"/>
            <a:ext cx="41380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+mj-lt"/>
              </a:rPr>
              <a:t>Reverse physics</a:t>
            </a:r>
            <a:r>
              <a:rPr lang="en-US" sz="3200" dirty="0">
                <a:latin typeface="+mj-lt"/>
              </a:rPr>
              <a:t>:</a:t>
            </a:r>
            <a:br>
              <a:rPr lang="en-US" sz="3200" dirty="0">
                <a:latin typeface="+mj-lt"/>
              </a:rPr>
            </a:br>
            <a:r>
              <a:rPr lang="en-US" sz="2400" dirty="0"/>
              <a:t>Start with the equations,</a:t>
            </a:r>
            <a:br>
              <a:rPr lang="en-US" sz="2400" dirty="0"/>
            </a:br>
            <a:r>
              <a:rPr lang="en-US" sz="2400" dirty="0"/>
              <a:t>reverse engineer physical assumptions/principles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EBCFB-6C69-2A78-7DC7-BB2C9F6E8688}"/>
              </a:ext>
            </a:extLst>
          </p:cNvPr>
          <p:cNvSpPr txBox="1"/>
          <p:nvPr/>
        </p:nvSpPr>
        <p:spPr>
          <a:xfrm>
            <a:off x="312183" y="2889928"/>
            <a:ext cx="1163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find the right overall physical concepts, “elevate” the discussion from mathematical constructs to physical principles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A56BD7-6D62-3C17-6715-106FC651938E}"/>
              </a:ext>
            </a:extLst>
          </p:cNvPr>
          <p:cNvSpPr txBox="1"/>
          <p:nvPr/>
        </p:nvSpPr>
        <p:spPr>
          <a:xfrm>
            <a:off x="312184" y="3619907"/>
            <a:ext cx="43275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+mj-lt"/>
              </a:rPr>
              <a:t>Physical mathematics</a:t>
            </a:r>
            <a:r>
              <a:rPr lang="en-US" sz="3200">
                <a:latin typeface="+mj-lt"/>
              </a:rPr>
              <a:t>: </a:t>
            </a:r>
            <a:r>
              <a:rPr lang="en-US" sz="2400"/>
              <a:t>Start from scratch and rederive all mathematical structures from physical requirements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8CA008-AC4D-7585-97AA-7CB9439BF587}"/>
              </a:ext>
            </a:extLst>
          </p:cNvPr>
          <p:cNvSpPr txBox="1"/>
          <p:nvPr/>
        </p:nvSpPr>
        <p:spPr>
          <a:xfrm>
            <a:off x="312183" y="5752716"/>
            <a:ext cx="1163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get the details right, perfect one-to-one map between mathematical and physical objects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BEDE08-09D5-7EFF-9987-91627F5B13A4}"/>
              </a:ext>
            </a:extLst>
          </p:cNvPr>
          <p:cNvGrpSpPr/>
          <p:nvPr/>
        </p:nvGrpSpPr>
        <p:grpSpPr>
          <a:xfrm>
            <a:off x="5255523" y="3578239"/>
            <a:ext cx="2854992" cy="1887622"/>
            <a:chOff x="5664688" y="1950599"/>
            <a:chExt cx="3247734" cy="21472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B6C4FC1-812B-C0D6-72F4-02BE99A16AC0}"/>
                </a:ext>
              </a:extLst>
            </p:cNvPr>
            <p:cNvSpPr/>
            <p:nvPr/>
          </p:nvSpPr>
          <p:spPr>
            <a:xfrm>
              <a:off x="6719639" y="1950599"/>
              <a:ext cx="120364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C3AA9D-ECB2-0F25-ACE9-B17F803D53B0}"/>
                </a:ext>
              </a:extLst>
            </p:cNvPr>
            <p:cNvSpPr/>
            <p:nvPr/>
          </p:nvSpPr>
          <p:spPr>
            <a:xfrm>
              <a:off x="6719638" y="3511811"/>
              <a:ext cx="1533029" cy="58607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Physical mathematics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0AEFC6-FB5C-7016-C007-BC5685F5DCF3}"/>
                </a:ext>
              </a:extLst>
            </p:cNvPr>
            <p:cNvSpPr/>
            <p:nvPr/>
          </p:nvSpPr>
          <p:spPr>
            <a:xfrm>
              <a:off x="5664688" y="2701218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Physical requirements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21D225-5FE0-2CC6-CD7A-D80DB11F3DD9}"/>
                </a:ext>
              </a:extLst>
            </p:cNvPr>
            <p:cNvSpPr/>
            <p:nvPr/>
          </p:nvSpPr>
          <p:spPr>
            <a:xfrm>
              <a:off x="7379393" y="2701217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Semantics</a:t>
              </a: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385D63F1-0B84-79A7-5A6D-89F1784C6586}"/>
                </a:ext>
              </a:extLst>
            </p:cNvPr>
            <p:cNvCxnSpPr>
              <a:cxnSpLocks/>
              <a:stCxn id="24" idx="1"/>
              <a:endCxn id="26" idx="0"/>
            </p:cNvCxnSpPr>
            <p:nvPr/>
          </p:nvCxnSpPr>
          <p:spPr>
            <a:xfrm rot="10800000" flipV="1">
              <a:off x="6431203" y="2243638"/>
              <a:ext cx="288436" cy="45757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48E3DC06-D692-BA12-57A9-7D57B0F99690}"/>
                </a:ext>
              </a:extLst>
            </p:cNvPr>
            <p:cNvCxnSpPr>
              <a:cxnSpLocks/>
              <a:stCxn id="24" idx="3"/>
              <a:endCxn id="27" idx="0"/>
            </p:cNvCxnSpPr>
            <p:nvPr/>
          </p:nvCxnSpPr>
          <p:spPr>
            <a:xfrm>
              <a:off x="7923288" y="2243639"/>
              <a:ext cx="222620" cy="45757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532B734-C3AA-F223-19DB-DBDF89C0C67C}"/>
                </a:ext>
              </a:extLst>
            </p:cNvPr>
            <p:cNvCxnSpPr>
              <a:cxnSpLocks/>
              <a:stCxn id="26" idx="2"/>
              <a:endCxn id="25" idx="1"/>
            </p:cNvCxnSpPr>
            <p:nvPr/>
          </p:nvCxnSpPr>
          <p:spPr>
            <a:xfrm rot="16200000" flipH="1">
              <a:off x="6316644" y="3401855"/>
              <a:ext cx="517554" cy="28843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6E67379-7191-B0CE-50CB-FD5FCC991021}"/>
              </a:ext>
            </a:extLst>
          </p:cNvPr>
          <p:cNvSpPr txBox="1"/>
          <p:nvPr/>
        </p:nvSpPr>
        <p:spPr>
          <a:xfrm>
            <a:off x="1729209" y="2113443"/>
            <a:ext cx="25911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/>
              <a:t>Found Phys</a:t>
            </a:r>
            <a:r>
              <a:rPr lang="en-US" dirty="0"/>
              <a:t> </a:t>
            </a:r>
            <a:r>
              <a:rPr lang="en-US" b="1" dirty="0"/>
              <a:t>52</a:t>
            </a:r>
            <a:r>
              <a:rPr lang="en-US" dirty="0"/>
              <a:t>, 40 (2022)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A16540-E440-B395-7EC3-66423D899F08}"/>
              </a:ext>
            </a:extLst>
          </p:cNvPr>
          <p:cNvSpPr txBox="1"/>
          <p:nvPr/>
        </p:nvSpPr>
        <p:spPr>
          <a:xfrm>
            <a:off x="3021164" y="233145"/>
            <a:ext cx="302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the right overall concepts</a:t>
            </a:r>
          </a:p>
        </p:txBody>
      </p:sp>
    </p:spTree>
    <p:extLst>
      <p:ext uri="{BB962C8B-B14F-4D97-AF65-F5344CB8AC3E}">
        <p14:creationId xmlns:p14="http://schemas.microsoft.com/office/powerpoint/2010/main" val="11123265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A4E6F1-52F6-B5B3-3257-EDCADEBAC688}"/>
                  </a:ext>
                </a:extLst>
              </p:cNvPr>
              <p:cNvSpPr txBox="1"/>
              <p:nvPr/>
            </p:nvSpPr>
            <p:spPr>
              <a:xfrm>
                <a:off x="439214" y="1287117"/>
                <a:ext cx="2465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A4E6F1-52F6-B5B3-3257-EDCADEBAC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14" y="1287117"/>
                <a:ext cx="246573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1D8E90-146D-35BA-ED97-C63BDEF96C0C}"/>
                  </a:ext>
                </a:extLst>
              </p:cNvPr>
              <p:cNvSpPr txBox="1"/>
              <p:nvPr/>
            </p:nvSpPr>
            <p:spPr>
              <a:xfrm>
                <a:off x="439094" y="2284080"/>
                <a:ext cx="5742469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𝛽𝛾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𝔮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𝛼𝛽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𝛼𝛽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1D8E90-146D-35BA-ED97-C63BDEF96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94" y="2284080"/>
                <a:ext cx="5742469" cy="10511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451B7BC-E11C-96E9-70DD-8AF44CC33230}"/>
              </a:ext>
            </a:extLst>
          </p:cNvPr>
          <p:cNvCxnSpPr>
            <a:cxnSpLocks/>
          </p:cNvCxnSpPr>
          <p:nvPr/>
        </p:nvCxnSpPr>
        <p:spPr>
          <a:xfrm flipH="1">
            <a:off x="2824014" y="1993622"/>
            <a:ext cx="619657" cy="459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67B858-FCE5-D9F2-4489-AB37895E70CE}"/>
                  </a:ext>
                </a:extLst>
              </p:cNvPr>
              <p:cNvSpPr txBox="1"/>
              <p:nvPr/>
            </p:nvSpPr>
            <p:spPr>
              <a:xfrm>
                <a:off x="3087225" y="1441926"/>
                <a:ext cx="2221313" cy="49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𝛽𝛾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67B858-FCE5-D9F2-4489-AB37895E7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225" y="1441926"/>
                <a:ext cx="2221313" cy="494559"/>
              </a:xfrm>
              <a:prstGeom prst="rect">
                <a:avLst/>
              </a:prstGeom>
              <a:blipFill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3F98B6A-3C6E-65F9-B104-499E4B815598}"/>
              </a:ext>
            </a:extLst>
          </p:cNvPr>
          <p:cNvSpPr txBox="1"/>
          <p:nvPr/>
        </p:nvSpPr>
        <p:spPr>
          <a:xfrm>
            <a:off x="5604305" y="1073811"/>
            <a:ext cx="75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???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090BDC-54F0-AAF0-C92A-23CD277E884E}"/>
              </a:ext>
            </a:extLst>
          </p:cNvPr>
          <p:cNvCxnSpPr/>
          <p:nvPr/>
        </p:nvCxnSpPr>
        <p:spPr>
          <a:xfrm flipH="1">
            <a:off x="5088402" y="1441926"/>
            <a:ext cx="454675" cy="182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ED345B-AEFE-9F71-10D9-62C797011EEB}"/>
              </a:ext>
            </a:extLst>
          </p:cNvPr>
          <p:cNvCxnSpPr/>
          <p:nvPr/>
        </p:nvCxnSpPr>
        <p:spPr>
          <a:xfrm flipV="1">
            <a:off x="2352583" y="3284740"/>
            <a:ext cx="807867" cy="648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3B1BF21-2460-B1AD-97A2-963C8B4F3614}"/>
              </a:ext>
            </a:extLst>
          </p:cNvPr>
          <p:cNvSpPr txBox="1"/>
          <p:nvPr/>
        </p:nvSpPr>
        <p:spPr>
          <a:xfrm>
            <a:off x="506027" y="4020319"/>
            <a:ext cx="8509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Metric tensor defines state density over position/velocity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E5ACFF-FD59-433D-3FF3-69194E07789A}"/>
              </a:ext>
            </a:extLst>
          </p:cNvPr>
          <p:cNvCxnSpPr/>
          <p:nvPr/>
        </p:nvCxnSpPr>
        <p:spPr>
          <a:xfrm flipH="1">
            <a:off x="4882718" y="2098033"/>
            <a:ext cx="1509204" cy="372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8516E0-3393-08CE-703B-99F049D2BFE2}"/>
              </a:ext>
            </a:extLst>
          </p:cNvPr>
          <p:cNvSpPr txBox="1"/>
          <p:nvPr/>
        </p:nvSpPr>
        <p:spPr>
          <a:xfrm>
            <a:off x="4882718" y="3422218"/>
            <a:ext cx="317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Conservative forces define state</a:t>
            </a:r>
            <a:br>
              <a:rPr lang="en-US" dirty="0"/>
            </a:br>
            <a:r>
              <a:rPr lang="en-US" dirty="0"/>
              <a:t>density over position/position?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0B0B71-32C4-C7ED-3869-1FCEBBFDE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886" y="469409"/>
            <a:ext cx="3581900" cy="30484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E6AFB7-9868-18BF-81AD-E40500A5DC13}"/>
                  </a:ext>
                </a:extLst>
              </p:cNvPr>
              <p:cNvSpPr txBox="1"/>
              <p:nvPr/>
            </p:nvSpPr>
            <p:spPr>
              <a:xfrm>
                <a:off x="509950" y="310718"/>
                <a:ext cx="51834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4000" dirty="0"/>
                  <a:t> in kinematic variables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E6AFB7-9868-18BF-81AD-E40500A5D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50" y="310718"/>
                <a:ext cx="5183470" cy="707886"/>
              </a:xfrm>
              <a:prstGeom prst="rect">
                <a:avLst/>
              </a:prstGeom>
              <a:blipFill>
                <a:blip r:embed="rId6"/>
                <a:stretch>
                  <a:fillRect t="-15517" r="-3059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231759-2822-92C3-EC99-355CF7481C9A}"/>
                  </a:ext>
                </a:extLst>
              </p:cNvPr>
              <p:cNvSpPr txBox="1"/>
              <p:nvPr/>
            </p:nvSpPr>
            <p:spPr>
              <a:xfrm>
                <a:off x="5777605" y="1662556"/>
                <a:ext cx="1978490" cy="49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231759-2822-92C3-EC99-355CF7481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605" y="1662556"/>
                <a:ext cx="1978490" cy="494559"/>
              </a:xfrm>
              <a:prstGeom prst="rect">
                <a:avLst/>
              </a:prstGeom>
              <a:blipFill>
                <a:blip r:embed="rId7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146061-A4E6-D891-E4A1-2107ECBFF2BA}"/>
              </a:ext>
            </a:extLst>
          </p:cNvPr>
          <p:cNvCxnSpPr>
            <a:cxnSpLocks/>
          </p:cNvCxnSpPr>
          <p:nvPr/>
        </p:nvCxnSpPr>
        <p:spPr>
          <a:xfrm flipH="1" flipV="1">
            <a:off x="4014216" y="2816905"/>
            <a:ext cx="1059723" cy="601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188C24-C22D-0470-EB54-5C6BE91B40B0}"/>
                  </a:ext>
                </a:extLst>
              </p:cNvPr>
              <p:cNvSpPr txBox="1"/>
              <p:nvPr/>
            </p:nvSpPr>
            <p:spPr>
              <a:xfrm>
                <a:off x="509933" y="5290068"/>
                <a:ext cx="4820229" cy="561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188C24-C22D-0470-EB54-5C6BE91B4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33" y="5290068"/>
                <a:ext cx="4820229" cy="5616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22BA3E-2D10-AD00-1AA3-3A5F0F1DEC1A}"/>
                  </a:ext>
                </a:extLst>
              </p:cNvPr>
              <p:cNvSpPr txBox="1"/>
              <p:nvPr/>
            </p:nvSpPr>
            <p:spPr>
              <a:xfrm>
                <a:off x="506027" y="6005955"/>
                <a:ext cx="6562694" cy="587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𝛼𝛽𝛾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22BA3E-2D10-AD00-1AA3-3A5F0F1DE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7" y="6005955"/>
                <a:ext cx="6562694" cy="5877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F0BC50-D580-30E4-F8D3-9465423BA3DB}"/>
              </a:ext>
            </a:extLst>
          </p:cNvPr>
          <p:cNvCxnSpPr>
            <a:cxnSpLocks/>
          </p:cNvCxnSpPr>
          <p:nvPr/>
        </p:nvCxnSpPr>
        <p:spPr>
          <a:xfrm flipH="1">
            <a:off x="6510199" y="5290068"/>
            <a:ext cx="256651" cy="645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AF057C3-896C-91B4-B129-E1364FD0DAF4}"/>
              </a:ext>
            </a:extLst>
          </p:cNvPr>
          <p:cNvSpPr txBox="1"/>
          <p:nvPr/>
        </p:nvSpPr>
        <p:spPr>
          <a:xfrm>
            <a:off x="4690281" y="4885639"/>
            <a:ext cx="483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 be encoding some geometric information!</a:t>
            </a:r>
          </a:p>
        </p:txBody>
      </p:sp>
    </p:spTree>
    <p:extLst>
      <p:ext uri="{BB962C8B-B14F-4D97-AF65-F5344CB8AC3E}">
        <p14:creationId xmlns:p14="http://schemas.microsoft.com/office/powerpoint/2010/main" val="35611434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BC8417-CB9F-55E6-05B0-E0EC09B10F76}"/>
              </a:ext>
            </a:extLst>
          </p:cNvPr>
          <p:cNvSpPr txBox="1"/>
          <p:nvPr/>
        </p:nvSpPr>
        <p:spPr>
          <a:xfrm>
            <a:off x="509950" y="310718"/>
            <a:ext cx="4755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Classical anti-particles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68C969-615C-AEA5-F5D9-CC8D8228AC83}"/>
              </a:ext>
            </a:extLst>
          </p:cNvPr>
          <p:cNvGrpSpPr/>
          <p:nvPr/>
        </p:nvGrpSpPr>
        <p:grpSpPr>
          <a:xfrm>
            <a:off x="6918640" y="1383388"/>
            <a:ext cx="4820246" cy="2228492"/>
            <a:chOff x="7261940" y="2742965"/>
            <a:chExt cx="3020788" cy="139656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BAC1079-E968-717D-5FA7-166FDE2C26B3}"/>
                </a:ext>
              </a:extLst>
            </p:cNvPr>
            <p:cNvCxnSpPr>
              <a:cxnSpLocks/>
            </p:cNvCxnSpPr>
            <p:nvPr/>
          </p:nvCxnSpPr>
          <p:spPr>
            <a:xfrm>
              <a:off x="7552918" y="2899354"/>
              <a:ext cx="0" cy="124017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3ACB5A-1FC4-7D75-4A3E-FAD476330F75}"/>
                </a:ext>
              </a:extLst>
            </p:cNvPr>
            <p:cNvCxnSpPr/>
            <p:nvPr/>
          </p:nvCxnSpPr>
          <p:spPr>
            <a:xfrm flipH="1">
              <a:off x="7295879" y="3081337"/>
              <a:ext cx="1048181" cy="104818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D3AC27B-F03A-8A87-CEF4-8ED554DA0139}"/>
                </a:ext>
              </a:extLst>
            </p:cNvPr>
            <p:cNvCxnSpPr>
              <a:cxnSpLocks/>
            </p:cNvCxnSpPr>
            <p:nvPr/>
          </p:nvCxnSpPr>
          <p:spPr>
            <a:xfrm>
              <a:off x="7261940" y="3872480"/>
              <a:ext cx="278124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0B29305-95E5-2DDD-F2F4-C287E5249CDD}"/>
                    </a:ext>
                  </a:extLst>
                </p:cNvPr>
                <p:cNvSpPr txBox="1"/>
                <p:nvPr/>
              </p:nvSpPr>
              <p:spPr>
                <a:xfrm>
                  <a:off x="7513446" y="2742965"/>
                  <a:ext cx="32630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D3B23B8-6E39-0CAA-EC78-181D63C90D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3446" y="2742965"/>
                  <a:ext cx="326308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62DB6A8-F0AD-B849-3E07-89B25C850509}"/>
                    </a:ext>
                  </a:extLst>
                </p:cNvPr>
                <p:cNvSpPr txBox="1"/>
                <p:nvPr/>
              </p:nvSpPr>
              <p:spPr>
                <a:xfrm>
                  <a:off x="9777489" y="3585754"/>
                  <a:ext cx="2996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306FB32-EB9B-3E62-0BB0-D71794FCE1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7489" y="3585754"/>
                  <a:ext cx="299634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27AE658-4E35-3054-FC9C-19422E1B30AD}"/>
                    </a:ext>
                  </a:extLst>
                </p:cNvPr>
                <p:cNvSpPr txBox="1"/>
                <p:nvPr/>
              </p:nvSpPr>
              <p:spPr>
                <a:xfrm>
                  <a:off x="8244705" y="3031350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2C2C1E3-96F9-6333-470A-EC46A266BA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705" y="3031350"/>
                  <a:ext cx="326371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08763A1-A189-D595-7F0C-418A995FAD57}"/>
                </a:ext>
              </a:extLst>
            </p:cNvPr>
            <p:cNvSpPr/>
            <p:nvPr/>
          </p:nvSpPr>
          <p:spPr>
            <a:xfrm>
              <a:off x="7771668" y="3112566"/>
              <a:ext cx="2305455" cy="346046"/>
            </a:xfrm>
            <a:custGeom>
              <a:avLst/>
              <a:gdLst>
                <a:gd name="connsiteX0" fmla="*/ 0 w 2305455"/>
                <a:gd name="connsiteY0" fmla="*/ 125779 h 346046"/>
                <a:gd name="connsiteX1" fmla="*/ 807396 w 2305455"/>
                <a:gd name="connsiteY1" fmla="*/ 9047 h 346046"/>
                <a:gd name="connsiteX2" fmla="*/ 1682885 w 2305455"/>
                <a:gd name="connsiteY2" fmla="*/ 339788 h 346046"/>
                <a:gd name="connsiteX3" fmla="*/ 2305455 w 2305455"/>
                <a:gd name="connsiteY3" fmla="*/ 193873 h 34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5455" h="346046">
                  <a:moveTo>
                    <a:pt x="0" y="125779"/>
                  </a:moveTo>
                  <a:cubicBezTo>
                    <a:pt x="263457" y="49579"/>
                    <a:pt x="526915" y="-26621"/>
                    <a:pt x="807396" y="9047"/>
                  </a:cubicBezTo>
                  <a:cubicBezTo>
                    <a:pt x="1087877" y="44715"/>
                    <a:pt x="1433209" y="308984"/>
                    <a:pt x="1682885" y="339788"/>
                  </a:cubicBezTo>
                  <a:cubicBezTo>
                    <a:pt x="1932561" y="370592"/>
                    <a:pt x="2119008" y="282232"/>
                    <a:pt x="2305455" y="19387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ABA8CEE-FF7E-B7D0-68B1-68F639B3F300}"/>
                </a:ext>
              </a:extLst>
            </p:cNvPr>
            <p:cNvSpPr/>
            <p:nvPr/>
          </p:nvSpPr>
          <p:spPr>
            <a:xfrm>
              <a:off x="7417149" y="3601485"/>
              <a:ext cx="2470826" cy="398834"/>
            </a:xfrm>
            <a:custGeom>
              <a:avLst/>
              <a:gdLst>
                <a:gd name="connsiteX0" fmla="*/ 0 w 2470826"/>
                <a:gd name="connsiteY0" fmla="*/ 0 h 398834"/>
                <a:gd name="connsiteX1" fmla="*/ 729575 w 2470826"/>
                <a:gd name="connsiteY1" fmla="*/ 369651 h 398834"/>
                <a:gd name="connsiteX2" fmla="*/ 1653702 w 2470826"/>
                <a:gd name="connsiteY2" fmla="*/ 48639 h 398834"/>
                <a:gd name="connsiteX3" fmla="*/ 2470826 w 2470826"/>
                <a:gd name="connsiteY3" fmla="*/ 398834 h 39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0826" h="398834">
                  <a:moveTo>
                    <a:pt x="0" y="0"/>
                  </a:moveTo>
                  <a:cubicBezTo>
                    <a:pt x="226979" y="180772"/>
                    <a:pt x="453958" y="361545"/>
                    <a:pt x="729575" y="369651"/>
                  </a:cubicBezTo>
                  <a:cubicBezTo>
                    <a:pt x="1005192" y="377757"/>
                    <a:pt x="1363494" y="43775"/>
                    <a:pt x="1653702" y="48639"/>
                  </a:cubicBezTo>
                  <a:cubicBezTo>
                    <a:pt x="1943910" y="53503"/>
                    <a:pt x="2207368" y="226168"/>
                    <a:pt x="2470826" y="39883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E4D473F-829B-CDBF-F788-D350D4142FA4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>
              <a:off x="8579064" y="3121613"/>
              <a:ext cx="248590" cy="250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3B18A5C-1EFB-3D6A-1C1E-849B53F8CF96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7771668" y="3155663"/>
              <a:ext cx="267432" cy="82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64580F4-1677-3B1E-A243-BD32715460C4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9454553" y="3452354"/>
              <a:ext cx="322936" cy="368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D035C66-1F1C-C5F5-00E3-631BDAA1E084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10077123" y="3211667"/>
              <a:ext cx="205605" cy="947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86B45E-CA87-1C5B-95C7-81A594E8150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 flipV="1">
              <a:off x="8817097" y="3641669"/>
              <a:ext cx="253754" cy="84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7E7C6F2-7031-FBF8-B322-6BAF556D88DA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7819969" y="3950732"/>
              <a:ext cx="326755" cy="204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94E8B00-E607-0DA1-ECFE-9E3867C03B92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 flipV="1">
              <a:off x="7272735" y="3470780"/>
              <a:ext cx="144414" cy="130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C1A0A53-8516-619B-C8F4-E0151481C714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H="1" flipV="1">
              <a:off x="9743550" y="3893531"/>
              <a:ext cx="144425" cy="106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2E6166-6361-1C6C-6BC7-13FEC0F2740F}"/>
                  </a:ext>
                </a:extLst>
              </p:cNvPr>
              <p:cNvSpPr txBox="1"/>
              <p:nvPr/>
            </p:nvSpPr>
            <p:spPr>
              <a:xfrm>
                <a:off x="605056" y="1919034"/>
                <a:ext cx="2528064" cy="1152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2E6166-6361-1C6C-6BC7-13FEC0F27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56" y="1919034"/>
                <a:ext cx="2528064" cy="11524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0CA531-2A45-5ED5-A3AF-AECB8BEDBEC9}"/>
                  </a:ext>
                </a:extLst>
              </p:cNvPr>
              <p:cNvSpPr txBox="1"/>
              <p:nvPr/>
            </p:nvSpPr>
            <p:spPr>
              <a:xfrm>
                <a:off x="3482177" y="1920079"/>
                <a:ext cx="2993704" cy="1164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0CA531-2A45-5ED5-A3AF-AECB8BEDB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177" y="1920079"/>
                <a:ext cx="2993704" cy="11641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56ABAD-70DA-729B-4300-B8DBA1F19B8A}"/>
              </a:ext>
            </a:extLst>
          </p:cNvPr>
          <p:cNvCxnSpPr/>
          <p:nvPr/>
        </p:nvCxnSpPr>
        <p:spPr>
          <a:xfrm flipH="1">
            <a:off x="2386896" y="1525927"/>
            <a:ext cx="598366" cy="447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125453D-6724-9327-3F79-30AA92AC2B2A}"/>
              </a:ext>
            </a:extLst>
          </p:cNvPr>
          <p:cNvSpPr txBox="1"/>
          <p:nvPr/>
        </p:nvSpPr>
        <p:spPr>
          <a:xfrm>
            <a:off x="1943630" y="1198458"/>
            <a:ext cx="208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can be negative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5E3349-19DF-F85C-E0C4-63BB3AA94127}"/>
              </a:ext>
            </a:extLst>
          </p:cNvPr>
          <p:cNvSpPr txBox="1"/>
          <p:nvPr/>
        </p:nvSpPr>
        <p:spPr>
          <a:xfrm>
            <a:off x="533788" y="3478837"/>
            <a:ext cx="6517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Particle: affine parameter aligned with 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A59437-829B-05AB-1088-1476FC7E3F57}"/>
              </a:ext>
            </a:extLst>
          </p:cNvPr>
          <p:cNvSpPr txBox="1"/>
          <p:nvPr/>
        </p:nvSpPr>
        <p:spPr>
          <a:xfrm>
            <a:off x="533788" y="4051008"/>
            <a:ext cx="7904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Anti-particle: affine parameter anti-aligned with time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B42E35-1E81-D11E-9381-4EABC4988554}"/>
              </a:ext>
            </a:extLst>
          </p:cNvPr>
          <p:cNvSpPr txBox="1"/>
          <p:nvPr/>
        </p:nvSpPr>
        <p:spPr>
          <a:xfrm>
            <a:off x="7051085" y="4551282"/>
            <a:ext cx="2234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Parametrization flows backwards with respect to time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25D260-0A32-3194-A37A-FBF0D6A2BC37}"/>
              </a:ext>
            </a:extLst>
          </p:cNvPr>
          <p:cNvSpPr txBox="1"/>
          <p:nvPr/>
        </p:nvSpPr>
        <p:spPr>
          <a:xfrm>
            <a:off x="6100440" y="5880533"/>
            <a:ext cx="233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evolution cannot</a:t>
            </a:r>
            <a:br>
              <a:rPr lang="en-US" dirty="0"/>
            </a:br>
            <a:r>
              <a:rPr lang="en-US" dirty="0"/>
              <a:t>change time alignment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E66204D-7217-0EB8-6682-B072EC43F7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788" y="5303163"/>
            <a:ext cx="2008244" cy="115474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29C493E-2D2B-FD3C-2B45-48FA322670C9}"/>
              </a:ext>
            </a:extLst>
          </p:cNvPr>
          <p:cNvCxnSpPr/>
          <p:nvPr/>
        </p:nvCxnSpPr>
        <p:spPr>
          <a:xfrm flipH="1" flipV="1">
            <a:off x="6583680" y="4487723"/>
            <a:ext cx="352185" cy="396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5C98785-CBE3-A786-EB9E-B04CF4073EA5}"/>
              </a:ext>
            </a:extLst>
          </p:cNvPr>
          <p:cNvCxnSpPr/>
          <p:nvPr/>
        </p:nvCxnSpPr>
        <p:spPr>
          <a:xfrm flipV="1">
            <a:off x="7653528" y="5522927"/>
            <a:ext cx="155554" cy="35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1C13D1B-A7FB-9104-9C52-225D6B9EBE17}"/>
              </a:ext>
            </a:extLst>
          </p:cNvPr>
          <p:cNvSpPr txBox="1"/>
          <p:nvPr/>
        </p:nvSpPr>
        <p:spPr>
          <a:xfrm>
            <a:off x="583771" y="4797910"/>
            <a:ext cx="13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particle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09BFFE1-C713-819C-65A0-10B1885940CA}"/>
              </a:ext>
            </a:extLst>
          </p:cNvPr>
          <p:cNvCxnSpPr/>
          <p:nvPr/>
        </p:nvCxnSpPr>
        <p:spPr>
          <a:xfrm>
            <a:off x="1143000" y="5303163"/>
            <a:ext cx="548640" cy="398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7502E40-DCA1-7579-E801-ACC71A150841}"/>
              </a:ext>
            </a:extLst>
          </p:cNvPr>
          <p:cNvCxnSpPr/>
          <p:nvPr/>
        </p:nvCxnSpPr>
        <p:spPr>
          <a:xfrm flipH="1">
            <a:off x="2542032" y="5522927"/>
            <a:ext cx="658368" cy="82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F92900A-E397-202F-2595-491375575C4A}"/>
              </a:ext>
            </a:extLst>
          </p:cNvPr>
          <p:cNvSpPr txBox="1"/>
          <p:nvPr/>
        </p:nvSpPr>
        <p:spPr>
          <a:xfrm>
            <a:off x="2676170" y="5070097"/>
            <a:ext cx="1678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Anti-particle</a:t>
            </a:r>
            <a:br>
              <a:rPr lang="en-US" dirty="0"/>
            </a:br>
            <a:r>
              <a:rPr lang="en-US" dirty="0"/>
              <a:t>=</a:t>
            </a:r>
            <a:br>
              <a:rPr lang="en-US" dirty="0"/>
            </a:br>
            <a:r>
              <a:rPr lang="en-US" dirty="0"/>
              <a:t>negative energy</a:t>
            </a:r>
          </a:p>
        </p:txBody>
      </p:sp>
    </p:spTree>
    <p:extLst>
      <p:ext uri="{BB962C8B-B14F-4D97-AF65-F5344CB8AC3E}">
        <p14:creationId xmlns:p14="http://schemas.microsoft.com/office/powerpoint/2010/main" val="25811121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7F5C0-ACCE-8B6A-DFE8-A16F4E7CE429}"/>
              </a:ext>
            </a:extLst>
          </p:cNvPr>
          <p:cNvSpPr txBox="1"/>
          <p:nvPr/>
        </p:nvSpPr>
        <p:spPr>
          <a:xfrm>
            <a:off x="509950" y="310718"/>
            <a:ext cx="6460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Recover standard Hamiltonian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0B4B34-1EAC-0283-F7AE-46467E38D9A8}"/>
                  </a:ext>
                </a:extLst>
              </p:cNvPr>
              <p:cNvSpPr txBox="1"/>
              <p:nvPr/>
            </p:nvSpPr>
            <p:spPr>
              <a:xfrm>
                <a:off x="509950" y="1349405"/>
                <a:ext cx="6119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Over valid states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0B4B34-1EAC-0283-F7AE-46467E38D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50" y="1349405"/>
                <a:ext cx="6119945" cy="584775"/>
              </a:xfrm>
              <a:prstGeom prst="rect">
                <a:avLst/>
              </a:prstGeom>
              <a:blipFill>
                <a:blip r:embed="rId2"/>
                <a:stretch>
                  <a:fillRect l="-259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9B72830-DC7D-75B2-3B7B-55AA9BDCF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533" y="1287849"/>
            <a:ext cx="3147837" cy="707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BE090E-CF8D-4F95-0320-3D6843A27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50" y="2192599"/>
            <a:ext cx="8840434" cy="398200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44C424-0590-CDC1-BA32-D845C6E40CB0}"/>
              </a:ext>
            </a:extLst>
          </p:cNvPr>
          <p:cNvCxnSpPr/>
          <p:nvPr/>
        </p:nvCxnSpPr>
        <p:spPr>
          <a:xfrm flipH="1" flipV="1">
            <a:off x="9072979" y="1995735"/>
            <a:ext cx="603681" cy="747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62398-B53F-5469-5385-6640E4835D20}"/>
                  </a:ext>
                </a:extLst>
              </p:cNvPr>
              <p:cNvSpPr txBox="1"/>
              <p:nvPr/>
            </p:nvSpPr>
            <p:spPr>
              <a:xfrm>
                <a:off x="8566952" y="2816953"/>
                <a:ext cx="2643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dependence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62398-B53F-5469-5385-6640E4835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952" y="2816953"/>
                <a:ext cx="2643096" cy="369332"/>
              </a:xfrm>
              <a:prstGeom prst="rect">
                <a:avLst/>
              </a:prstGeom>
              <a:blipFill>
                <a:blip r:embed="rId5"/>
                <a:stretch>
                  <a:fillRect l="-1843" t="-8197" r="-16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0787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D7F5C0-ACCE-8B6A-DFE8-A16F4E7CE429}"/>
                  </a:ext>
                </a:extLst>
              </p:cNvPr>
              <p:cNvSpPr txBox="1"/>
              <p:nvPr/>
            </p:nvSpPr>
            <p:spPr>
              <a:xfrm>
                <a:off x="509950" y="310718"/>
                <a:ext cx="97767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Hamiltonian constraint can “hide” multiple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4000" dirty="0"/>
                  <a:t>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D7F5C0-ACCE-8B6A-DFE8-A16F4E7CE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50" y="310718"/>
                <a:ext cx="9776779" cy="707886"/>
              </a:xfrm>
              <a:prstGeom prst="rect">
                <a:avLst/>
              </a:prstGeom>
              <a:blipFill>
                <a:blip r:embed="rId2"/>
                <a:stretch>
                  <a:fillRect l="-2246" t="-15517" r="-124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1B180DA-511E-A903-CE71-245C8DD08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49" y="1505666"/>
            <a:ext cx="10197419" cy="10727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8602CA-6DF0-C641-858B-06813638D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49" y="2776666"/>
            <a:ext cx="3851739" cy="5585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757D3-4936-C69F-FF29-D45983B8D7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52"/>
          <a:stretch/>
        </p:blipFill>
        <p:spPr>
          <a:xfrm>
            <a:off x="1517904" y="3810730"/>
            <a:ext cx="3345311" cy="10587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AF488D-E9E3-70AC-EA7E-0CA1A7961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63" r="81388"/>
          <a:stretch/>
        </p:blipFill>
        <p:spPr>
          <a:xfrm>
            <a:off x="4361688" y="2533106"/>
            <a:ext cx="1075688" cy="10727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20640A-54CF-DBF6-038A-AF1CA2FE85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4925"/>
          <a:stretch/>
        </p:blipFill>
        <p:spPr>
          <a:xfrm>
            <a:off x="411868" y="3786763"/>
            <a:ext cx="1106036" cy="115474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C2D283-83D4-4B2F-51E3-EDAD1AF6FC51}"/>
              </a:ext>
            </a:extLst>
          </p:cNvPr>
          <p:cNvCxnSpPr>
            <a:cxnSpLocks/>
          </p:cNvCxnSpPr>
          <p:nvPr/>
        </p:nvCxnSpPr>
        <p:spPr>
          <a:xfrm flipH="1" flipV="1">
            <a:off x="8695944" y="2422982"/>
            <a:ext cx="593171" cy="625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C3DCC4-460D-D521-6415-4D6C8714D402}"/>
              </a:ext>
            </a:extLst>
          </p:cNvPr>
          <p:cNvSpPr txBox="1"/>
          <p:nvPr/>
        </p:nvSpPr>
        <p:spPr>
          <a:xfrm>
            <a:off x="8787384" y="3048206"/>
            <a:ext cx="160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 energy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585294-ACAB-2630-C5A9-C08DC2C70BB0}"/>
              </a:ext>
            </a:extLst>
          </p:cNvPr>
          <p:cNvSpPr txBox="1"/>
          <p:nvPr/>
        </p:nvSpPr>
        <p:spPr>
          <a:xfrm>
            <a:off x="6425021" y="2927418"/>
            <a:ext cx="170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 energy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8480D4-A052-7A84-E65A-2E508B96C87F}"/>
              </a:ext>
            </a:extLst>
          </p:cNvPr>
          <p:cNvCxnSpPr>
            <a:cxnSpLocks/>
          </p:cNvCxnSpPr>
          <p:nvPr/>
        </p:nvCxnSpPr>
        <p:spPr>
          <a:xfrm flipH="1" flipV="1">
            <a:off x="6002960" y="2265818"/>
            <a:ext cx="593171" cy="625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2B7F906-78F8-302C-A337-1A19606BD8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517" t="24512" r="13987" b="23588"/>
          <a:stretch/>
        </p:blipFill>
        <p:spPr>
          <a:xfrm>
            <a:off x="4519992" y="2609828"/>
            <a:ext cx="288708" cy="2898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36BB5C1-F852-85A2-471A-C56B91515C85}"/>
              </a:ext>
            </a:extLst>
          </p:cNvPr>
          <p:cNvSpPr txBox="1"/>
          <p:nvPr/>
        </p:nvSpPr>
        <p:spPr>
          <a:xfrm>
            <a:off x="3863551" y="1032174"/>
            <a:ext cx="355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particle Hamiltonian constraint</a:t>
            </a:r>
          </a:p>
        </p:txBody>
      </p:sp>
    </p:spTree>
    <p:extLst>
      <p:ext uri="{BB962C8B-B14F-4D97-AF65-F5344CB8AC3E}">
        <p14:creationId xmlns:p14="http://schemas.microsoft.com/office/powerpoint/2010/main" val="20555325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7F5C0-ACCE-8B6A-DFE8-A16F4E7CE429}"/>
              </a:ext>
            </a:extLst>
          </p:cNvPr>
          <p:cNvSpPr txBox="1"/>
          <p:nvPr/>
        </p:nvSpPr>
        <p:spPr>
          <a:xfrm>
            <a:off x="509950" y="310718"/>
            <a:ext cx="4596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Quantum connection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6BB5C1-F852-85A2-471A-C56B91515C85}"/>
              </a:ext>
            </a:extLst>
          </p:cNvPr>
          <p:cNvSpPr txBox="1"/>
          <p:nvPr/>
        </p:nvSpPr>
        <p:spPr>
          <a:xfrm>
            <a:off x="3863551" y="1032174"/>
            <a:ext cx="355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particle Hamiltonian constraint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468D2-6CD2-15BA-9B9A-4FF456C46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19" y="1526984"/>
            <a:ext cx="7973538" cy="914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0042E9-B619-A94C-B931-B9D9A044D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87" y="2876621"/>
            <a:ext cx="4857550" cy="1011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7CD344-0CE9-0DC8-BA71-CBDC9336BD31}"/>
                  </a:ext>
                </a:extLst>
              </p:cNvPr>
              <p:cNvSpPr txBox="1"/>
              <p:nvPr/>
            </p:nvSpPr>
            <p:spPr>
              <a:xfrm>
                <a:off x="7114032" y="2782669"/>
                <a:ext cx="18430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7CD344-0CE9-0DC8-BA71-CBDC9336B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32" y="2782669"/>
                <a:ext cx="184300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3186A1-100A-A23D-63C2-2E1CBADA243F}"/>
              </a:ext>
            </a:extLst>
          </p:cNvPr>
          <p:cNvCxnSpPr>
            <a:cxnSpLocks/>
          </p:cNvCxnSpPr>
          <p:nvPr/>
        </p:nvCxnSpPr>
        <p:spPr>
          <a:xfrm flipH="1">
            <a:off x="8138160" y="2542032"/>
            <a:ext cx="818877" cy="347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8358C7-66CC-8185-C6B9-67BD2643B9A4}"/>
                  </a:ext>
                </a:extLst>
              </p:cNvPr>
              <p:cNvSpPr txBox="1"/>
              <p:nvPr/>
            </p:nvSpPr>
            <p:spPr>
              <a:xfrm>
                <a:off x="9116568" y="2118346"/>
                <a:ext cx="24484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Density can be non-zero</a:t>
                </a:r>
                <a:br>
                  <a:rPr lang="en-US" dirty="0"/>
                </a:br>
                <a:r>
                  <a:rPr lang="en-US" dirty="0"/>
                  <a:t>only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8358C7-66CC-8185-C6B9-67BD2643B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568" y="2118346"/>
                <a:ext cx="2448491" cy="646331"/>
              </a:xfrm>
              <a:prstGeom prst="rect">
                <a:avLst/>
              </a:prstGeom>
              <a:blipFill>
                <a:blip r:embed="rId5"/>
                <a:stretch>
                  <a:fillRect l="-2244" t="-4673" r="-1496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55A6029-8613-F0C2-4504-D3FB698CFD92}"/>
              </a:ext>
            </a:extLst>
          </p:cNvPr>
          <p:cNvSpPr txBox="1"/>
          <p:nvPr/>
        </p:nvSpPr>
        <p:spPr>
          <a:xfrm>
            <a:off x="509950" y="4005072"/>
            <a:ext cx="8983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Hamiltonian constraint becomes relativistic equations in QM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20B532-A104-D7EF-A4DF-5213DEB0C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48" y="4827940"/>
            <a:ext cx="3195207" cy="5030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74A1C2-EFF7-6357-E459-AC45D11FAF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099" b="64283"/>
          <a:stretch/>
        </p:blipFill>
        <p:spPr>
          <a:xfrm>
            <a:off x="569648" y="5586955"/>
            <a:ext cx="3581900" cy="62853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26B1F57-EFF5-B014-75F3-1231EFD1B2FB}"/>
              </a:ext>
            </a:extLst>
          </p:cNvPr>
          <p:cNvSpPr txBox="1"/>
          <p:nvPr/>
        </p:nvSpPr>
        <p:spPr>
          <a:xfrm>
            <a:off x="4057096" y="4992560"/>
            <a:ext cx="4606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Gauge covariant derivative related to kinetic momentum</a:t>
            </a:r>
          </a:p>
        </p:txBody>
      </p:sp>
    </p:spTree>
    <p:extLst>
      <p:ext uri="{BB962C8B-B14F-4D97-AF65-F5344CB8AC3E}">
        <p14:creationId xmlns:p14="http://schemas.microsoft.com/office/powerpoint/2010/main" val="37827249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00B914-F7F9-E8B1-F8B0-658517564B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Relativistic mechanics is recovered without additional assumptions: relativity is needed to make densities/entropy invariant over time transformations</a:t>
                </a:r>
              </a:p>
              <a:p>
                <a:r>
                  <a:rPr lang="en-US" dirty="0"/>
                  <a:t>Mass is a geometric property of the state space when charted by position and velocity</a:t>
                </a:r>
              </a:p>
              <a:p>
                <a:r>
                  <a:rPr lang="en-US" dirty="0"/>
                  <a:t>The basic laws are more constrained than one may think at first</a:t>
                </a:r>
              </a:p>
              <a:p>
                <a:r>
                  <a:rPr lang="en-US" dirty="0"/>
                  <a:t>TODOs:</a:t>
                </a:r>
              </a:p>
              <a:p>
                <a:pPr lvl="1"/>
                <a:r>
                  <a:rPr lang="en-US" dirty="0"/>
                  <a:t>Help popularize these ideas, more pictures/diagrams in the book/</a:t>
                </a:r>
                <a:r>
                  <a:rPr lang="en-US" dirty="0" err="1"/>
                  <a:t>etc</a:t>
                </a:r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Find out 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𝛼𝛽𝛾</m:t>
                        </m:r>
                      </m:sub>
                    </m:sSub>
                  </m:oMath>
                </a14:m>
                <a:r>
                  <a:rPr lang="en-US" dirty="0"/>
                  <a:t> represents</a:t>
                </a:r>
              </a:p>
              <a:p>
                <a:pPr lvl="1"/>
                <a:r>
                  <a:rPr lang="en-US" dirty="0"/>
                  <a:t>Understand whether there is a link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already in particle mechanics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00B914-F7F9-E8B1-F8B0-658517564B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 t="-1812" r="-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0827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676-84FA-2122-DDC1-DAF6C7BE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Reversing phase space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38501-E5C4-6B03-DABF-E2F37EE91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38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EBD8-C077-3B25-D321-4E59D2D9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Reversing phase-space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BCDA1D-A65C-A2E1-E52F-7691680E908B}"/>
              </a:ext>
            </a:extLst>
          </p:cNvPr>
          <p:cNvCxnSpPr>
            <a:cxnSpLocks/>
          </p:cNvCxnSpPr>
          <p:nvPr/>
        </p:nvCxnSpPr>
        <p:spPr>
          <a:xfrm>
            <a:off x="384982" y="1932520"/>
            <a:ext cx="177153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F8C282-9EF4-BEA9-6292-630ACCF94DC7}"/>
                  </a:ext>
                </a:extLst>
              </p:cNvPr>
              <p:cNvSpPr txBox="1"/>
              <p:nvPr/>
            </p:nvSpPr>
            <p:spPr>
              <a:xfrm>
                <a:off x="1993327" y="1924708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CF8C282-9EF4-BEA9-6292-630ACCF94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27" y="1924708"/>
                <a:ext cx="326371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5FC4B50-7B4B-C316-2A72-BCD35CFE7386}"/>
              </a:ext>
            </a:extLst>
          </p:cNvPr>
          <p:cNvSpPr txBox="1"/>
          <p:nvPr/>
        </p:nvSpPr>
        <p:spPr>
          <a:xfrm>
            <a:off x="513739" y="2275065"/>
            <a:ext cx="379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Density, entropy, uniform distributions</a:t>
            </a:r>
            <a:br>
              <a:rPr lang="en-US" dirty="0"/>
            </a:br>
            <a:r>
              <a:rPr lang="en-US" dirty="0"/>
              <a:t>NOT in general coordinate invariant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CEB1D9-76CF-7988-8484-C6E1892F9013}"/>
              </a:ext>
            </a:extLst>
          </p:cNvPr>
          <p:cNvCxnSpPr/>
          <p:nvPr/>
        </p:nvCxnSpPr>
        <p:spPr>
          <a:xfrm>
            <a:off x="787104" y="1537464"/>
            <a:ext cx="93215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D2572D-5153-F4AB-7EF2-F85D51D69A10}"/>
              </a:ext>
            </a:extLst>
          </p:cNvPr>
          <p:cNvCxnSpPr/>
          <p:nvPr/>
        </p:nvCxnSpPr>
        <p:spPr>
          <a:xfrm>
            <a:off x="787104" y="1537464"/>
            <a:ext cx="0" cy="3950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89EFFC-63B0-9F9A-1A55-972FBDEAD08A}"/>
              </a:ext>
            </a:extLst>
          </p:cNvPr>
          <p:cNvCxnSpPr>
            <a:cxnSpLocks/>
            <a:stCxn id="313" idx="1"/>
          </p:cNvCxnSpPr>
          <p:nvPr/>
        </p:nvCxnSpPr>
        <p:spPr>
          <a:xfrm>
            <a:off x="1719249" y="1071879"/>
            <a:ext cx="10" cy="86064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C2831C-21B2-A0A4-F7AF-725D5F7CC80E}"/>
              </a:ext>
            </a:extLst>
          </p:cNvPr>
          <p:cNvCxnSpPr>
            <a:cxnSpLocks/>
          </p:cNvCxnSpPr>
          <p:nvPr/>
        </p:nvCxnSpPr>
        <p:spPr>
          <a:xfrm>
            <a:off x="2459405" y="1932520"/>
            <a:ext cx="177153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0D74BF-9FD2-3FA2-1432-C25C799CE342}"/>
                  </a:ext>
                </a:extLst>
              </p:cNvPr>
              <p:cNvSpPr txBox="1"/>
              <p:nvPr/>
            </p:nvSpPr>
            <p:spPr>
              <a:xfrm>
                <a:off x="4067750" y="1924708"/>
                <a:ext cx="413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0D74BF-9FD2-3FA2-1432-C25C799CE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750" y="1924708"/>
                <a:ext cx="41351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A64AEA-CA30-A319-1CB2-033783DF68C4}"/>
              </a:ext>
            </a:extLst>
          </p:cNvPr>
          <p:cNvCxnSpPr/>
          <p:nvPr/>
        </p:nvCxnSpPr>
        <p:spPr>
          <a:xfrm>
            <a:off x="2861527" y="1537464"/>
            <a:ext cx="932155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C7E825-3C2F-888C-91A6-AB9598C71964}"/>
              </a:ext>
            </a:extLst>
          </p:cNvPr>
          <p:cNvCxnSpPr>
            <a:cxnSpLocks/>
          </p:cNvCxnSpPr>
          <p:nvPr/>
        </p:nvCxnSpPr>
        <p:spPr>
          <a:xfrm>
            <a:off x="2861527" y="1082039"/>
            <a:ext cx="0" cy="8504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937384-C0F5-1212-0E15-5608BC0C4E40}"/>
              </a:ext>
            </a:extLst>
          </p:cNvPr>
          <p:cNvCxnSpPr>
            <a:cxnSpLocks/>
          </p:cNvCxnSpPr>
          <p:nvPr/>
        </p:nvCxnSpPr>
        <p:spPr>
          <a:xfrm>
            <a:off x="3793682" y="1537464"/>
            <a:ext cx="0" cy="3950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Freeform: Shape 307">
            <a:extLst>
              <a:ext uri="{FF2B5EF4-FFF2-40B4-BE49-F238E27FC236}">
                <a16:creationId xmlns:a16="http://schemas.microsoft.com/office/drawing/2014/main" id="{8E99EAA7-23DC-D09F-CD96-F7FD5AD0C9F9}"/>
              </a:ext>
            </a:extLst>
          </p:cNvPr>
          <p:cNvSpPr/>
          <p:nvPr/>
        </p:nvSpPr>
        <p:spPr>
          <a:xfrm>
            <a:off x="2861527" y="1082039"/>
            <a:ext cx="932154" cy="650240"/>
          </a:xfrm>
          <a:custGeom>
            <a:avLst/>
            <a:gdLst>
              <a:gd name="connsiteX0" fmla="*/ 0 w 944880"/>
              <a:gd name="connsiteY0" fmla="*/ 477520 h 477520"/>
              <a:gd name="connsiteX1" fmla="*/ 944880 w 944880"/>
              <a:gd name="connsiteY1" fmla="*/ 0 h 477520"/>
              <a:gd name="connsiteX0" fmla="*/ 0 w 944880"/>
              <a:gd name="connsiteY0" fmla="*/ 477520 h 477520"/>
              <a:gd name="connsiteX1" fmla="*/ 944880 w 944880"/>
              <a:gd name="connsiteY1" fmla="*/ 0 h 477520"/>
              <a:gd name="connsiteX0" fmla="*/ 0 w 944880"/>
              <a:gd name="connsiteY0" fmla="*/ 477520 h 477520"/>
              <a:gd name="connsiteX1" fmla="*/ 944880 w 944880"/>
              <a:gd name="connsiteY1" fmla="*/ 0 h 477520"/>
              <a:gd name="connsiteX0" fmla="*/ 0 w 919480"/>
              <a:gd name="connsiteY0" fmla="*/ 746760 h 746760"/>
              <a:gd name="connsiteX1" fmla="*/ 919480 w 919480"/>
              <a:gd name="connsiteY1" fmla="*/ 0 h 746760"/>
              <a:gd name="connsiteX0" fmla="*/ 0 w 919480"/>
              <a:gd name="connsiteY0" fmla="*/ 746760 h 746760"/>
              <a:gd name="connsiteX1" fmla="*/ 919480 w 919480"/>
              <a:gd name="connsiteY1" fmla="*/ 0 h 746760"/>
              <a:gd name="connsiteX0" fmla="*/ 0 w 919480"/>
              <a:gd name="connsiteY0" fmla="*/ 746760 h 746760"/>
              <a:gd name="connsiteX1" fmla="*/ 919480 w 919480"/>
              <a:gd name="connsiteY1" fmla="*/ 0 h 746760"/>
              <a:gd name="connsiteX0" fmla="*/ 0 w 929502"/>
              <a:gd name="connsiteY0" fmla="*/ 2160 h 120072"/>
              <a:gd name="connsiteX1" fmla="*/ 929502 w 929502"/>
              <a:gd name="connsiteY1" fmla="*/ 7240 h 120072"/>
              <a:gd name="connsiteX0" fmla="*/ 0 w 929502"/>
              <a:gd name="connsiteY0" fmla="*/ 14069 h 19149"/>
              <a:gd name="connsiteX1" fmla="*/ 929502 w 929502"/>
              <a:gd name="connsiteY1" fmla="*/ 19149 h 19149"/>
              <a:gd name="connsiteX0" fmla="*/ 0 w 914469"/>
              <a:gd name="connsiteY0" fmla="*/ 1587 h 397827"/>
              <a:gd name="connsiteX1" fmla="*/ 914469 w 914469"/>
              <a:gd name="connsiteY1" fmla="*/ 397827 h 397827"/>
              <a:gd name="connsiteX0" fmla="*/ 0 w 924491"/>
              <a:gd name="connsiteY0" fmla="*/ 1818 h 342178"/>
              <a:gd name="connsiteX1" fmla="*/ 924491 w 924491"/>
              <a:gd name="connsiteY1" fmla="*/ 342178 h 342178"/>
              <a:gd name="connsiteX0" fmla="*/ 0 w 924491"/>
              <a:gd name="connsiteY0" fmla="*/ 1005 h 651245"/>
              <a:gd name="connsiteX1" fmla="*/ 924491 w 924491"/>
              <a:gd name="connsiteY1" fmla="*/ 651245 h 651245"/>
              <a:gd name="connsiteX0" fmla="*/ 0 w 924491"/>
              <a:gd name="connsiteY0" fmla="*/ 0 h 650240"/>
              <a:gd name="connsiteX1" fmla="*/ 924491 w 924491"/>
              <a:gd name="connsiteY1" fmla="*/ 650240 h 650240"/>
              <a:gd name="connsiteX0" fmla="*/ 0 w 924491"/>
              <a:gd name="connsiteY0" fmla="*/ 0 h 650240"/>
              <a:gd name="connsiteX1" fmla="*/ 924491 w 924491"/>
              <a:gd name="connsiteY1" fmla="*/ 650240 h 65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4491" h="650240">
                <a:moveTo>
                  <a:pt x="0" y="0"/>
                </a:moveTo>
                <a:cubicBezTo>
                  <a:pt x="107582" y="599440"/>
                  <a:pt x="608038" y="641985"/>
                  <a:pt x="924491" y="65024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reeform: Shape 312">
            <a:extLst>
              <a:ext uri="{FF2B5EF4-FFF2-40B4-BE49-F238E27FC236}">
                <a16:creationId xmlns:a16="http://schemas.microsoft.com/office/drawing/2014/main" id="{739B4B04-DAF8-8AC9-9D44-9BB763DAD70D}"/>
              </a:ext>
            </a:extLst>
          </p:cNvPr>
          <p:cNvSpPr/>
          <p:nvPr/>
        </p:nvSpPr>
        <p:spPr>
          <a:xfrm>
            <a:off x="787094" y="1071879"/>
            <a:ext cx="932155" cy="741680"/>
          </a:xfrm>
          <a:custGeom>
            <a:avLst/>
            <a:gdLst>
              <a:gd name="connsiteX0" fmla="*/ 0 w 944880"/>
              <a:gd name="connsiteY0" fmla="*/ 477520 h 477520"/>
              <a:gd name="connsiteX1" fmla="*/ 944880 w 944880"/>
              <a:gd name="connsiteY1" fmla="*/ 0 h 477520"/>
              <a:gd name="connsiteX0" fmla="*/ 0 w 944880"/>
              <a:gd name="connsiteY0" fmla="*/ 477520 h 477520"/>
              <a:gd name="connsiteX1" fmla="*/ 944880 w 944880"/>
              <a:gd name="connsiteY1" fmla="*/ 0 h 477520"/>
              <a:gd name="connsiteX0" fmla="*/ 0 w 944880"/>
              <a:gd name="connsiteY0" fmla="*/ 477520 h 477520"/>
              <a:gd name="connsiteX1" fmla="*/ 944880 w 944880"/>
              <a:gd name="connsiteY1" fmla="*/ 0 h 477520"/>
              <a:gd name="connsiteX0" fmla="*/ 0 w 919480"/>
              <a:gd name="connsiteY0" fmla="*/ 746760 h 746760"/>
              <a:gd name="connsiteX1" fmla="*/ 919480 w 919480"/>
              <a:gd name="connsiteY1" fmla="*/ 0 h 746760"/>
              <a:gd name="connsiteX0" fmla="*/ 0 w 919480"/>
              <a:gd name="connsiteY0" fmla="*/ 746760 h 746760"/>
              <a:gd name="connsiteX1" fmla="*/ 919480 w 919480"/>
              <a:gd name="connsiteY1" fmla="*/ 0 h 746760"/>
              <a:gd name="connsiteX0" fmla="*/ 0 w 919480"/>
              <a:gd name="connsiteY0" fmla="*/ 746760 h 746760"/>
              <a:gd name="connsiteX1" fmla="*/ 919480 w 919480"/>
              <a:gd name="connsiteY1" fmla="*/ 0 h 746760"/>
              <a:gd name="connsiteX0" fmla="*/ 0 w 929502"/>
              <a:gd name="connsiteY0" fmla="*/ 2160 h 120072"/>
              <a:gd name="connsiteX1" fmla="*/ 929502 w 929502"/>
              <a:gd name="connsiteY1" fmla="*/ 7240 h 120072"/>
              <a:gd name="connsiteX0" fmla="*/ 0 w 929502"/>
              <a:gd name="connsiteY0" fmla="*/ 14069 h 19149"/>
              <a:gd name="connsiteX1" fmla="*/ 929502 w 929502"/>
              <a:gd name="connsiteY1" fmla="*/ 19149 h 19149"/>
              <a:gd name="connsiteX0" fmla="*/ 0 w 914469"/>
              <a:gd name="connsiteY0" fmla="*/ 1587 h 397827"/>
              <a:gd name="connsiteX1" fmla="*/ 914469 w 914469"/>
              <a:gd name="connsiteY1" fmla="*/ 397827 h 397827"/>
              <a:gd name="connsiteX0" fmla="*/ 0 w 924491"/>
              <a:gd name="connsiteY0" fmla="*/ 1818 h 342178"/>
              <a:gd name="connsiteX1" fmla="*/ 924491 w 924491"/>
              <a:gd name="connsiteY1" fmla="*/ 342178 h 342178"/>
              <a:gd name="connsiteX0" fmla="*/ 0 w 924491"/>
              <a:gd name="connsiteY0" fmla="*/ 1005 h 651245"/>
              <a:gd name="connsiteX1" fmla="*/ 924491 w 924491"/>
              <a:gd name="connsiteY1" fmla="*/ 651245 h 651245"/>
              <a:gd name="connsiteX0" fmla="*/ 0 w 924491"/>
              <a:gd name="connsiteY0" fmla="*/ 0 h 650240"/>
              <a:gd name="connsiteX1" fmla="*/ 924491 w 924491"/>
              <a:gd name="connsiteY1" fmla="*/ 650240 h 650240"/>
              <a:gd name="connsiteX0" fmla="*/ 0 w 924491"/>
              <a:gd name="connsiteY0" fmla="*/ 0 h 650240"/>
              <a:gd name="connsiteX1" fmla="*/ 924491 w 924491"/>
              <a:gd name="connsiteY1" fmla="*/ 650240 h 650240"/>
              <a:gd name="connsiteX0" fmla="*/ 0 w 889223"/>
              <a:gd name="connsiteY0" fmla="*/ 81354 h 326618"/>
              <a:gd name="connsiteX1" fmla="*/ 889223 w 889223"/>
              <a:gd name="connsiteY1" fmla="*/ 74 h 326618"/>
              <a:gd name="connsiteX0" fmla="*/ 0 w 889223"/>
              <a:gd name="connsiteY0" fmla="*/ 82866 h 82866"/>
              <a:gd name="connsiteX1" fmla="*/ 889223 w 889223"/>
              <a:gd name="connsiteY1" fmla="*/ 1586 h 82866"/>
              <a:gd name="connsiteX0" fmla="*/ 0 w 884185"/>
              <a:gd name="connsiteY0" fmla="*/ 741754 h 741754"/>
              <a:gd name="connsiteX1" fmla="*/ 884185 w 884185"/>
              <a:gd name="connsiteY1" fmla="*/ 74 h 741754"/>
              <a:gd name="connsiteX0" fmla="*/ 0 w 884185"/>
              <a:gd name="connsiteY0" fmla="*/ 741680 h 741680"/>
              <a:gd name="connsiteX1" fmla="*/ 884185 w 884185"/>
              <a:gd name="connsiteY1" fmla="*/ 0 h 74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4185" h="741680">
                <a:moveTo>
                  <a:pt x="0" y="741680"/>
                </a:moveTo>
                <a:cubicBezTo>
                  <a:pt x="455221" y="675640"/>
                  <a:pt x="638267" y="367665"/>
                  <a:pt x="884185" y="0"/>
                </a:cubicBezTo>
              </a:path>
            </a:pathLst>
          </a:cu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75F185EC-260F-7111-A9D7-FE13ADAA053F}"/>
              </a:ext>
            </a:extLst>
          </p:cNvPr>
          <p:cNvSpPr txBox="1"/>
          <p:nvPr/>
        </p:nvSpPr>
        <p:spPr>
          <a:xfrm>
            <a:off x="9592539" y="2929684"/>
            <a:ext cx="25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Only 3 spatial dimensions</a:t>
            </a:r>
            <a:br>
              <a:rPr lang="en-US" dirty="0"/>
            </a:br>
            <a:r>
              <a:rPr lang="en-US" dirty="0"/>
              <a:t>are possible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E1C5E7B9-6DC3-6EFE-9CA9-9690F7590185}"/>
              </a:ext>
            </a:extLst>
          </p:cNvPr>
          <p:cNvSpPr txBox="1"/>
          <p:nvPr/>
        </p:nvSpPr>
        <p:spPr>
          <a:xfrm>
            <a:off x="8701739" y="4105609"/>
            <a:ext cx="1333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Directional DOF</a:t>
            </a:r>
          </a:p>
        </p:txBody>
      </p: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C9A03688-45AE-8AEC-C8F5-BF4C192E9917}"/>
              </a:ext>
            </a:extLst>
          </p:cNvPr>
          <p:cNvGrpSpPr/>
          <p:nvPr/>
        </p:nvGrpSpPr>
        <p:grpSpPr>
          <a:xfrm>
            <a:off x="8895372" y="3219260"/>
            <a:ext cx="897424" cy="897425"/>
            <a:chOff x="6229581" y="1324408"/>
            <a:chExt cx="1205593" cy="1205594"/>
          </a:xfrm>
        </p:grpSpPr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DF20CCD4-495F-7989-3CFF-A040CD11C346}"/>
                </a:ext>
              </a:extLst>
            </p:cNvPr>
            <p:cNvSpPr/>
            <p:nvPr/>
          </p:nvSpPr>
          <p:spPr>
            <a:xfrm>
              <a:off x="6229581" y="1324409"/>
              <a:ext cx="1205593" cy="1205593"/>
            </a:xfrm>
            <a:prstGeom prst="ellipse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788A1A92-A61B-C6D6-3361-4992943F6E2C}"/>
                </a:ext>
              </a:extLst>
            </p:cNvPr>
            <p:cNvGrpSpPr/>
            <p:nvPr/>
          </p:nvGrpSpPr>
          <p:grpSpPr>
            <a:xfrm>
              <a:off x="6512939" y="1324408"/>
              <a:ext cx="638876" cy="1205594"/>
              <a:chOff x="4848392" y="1121723"/>
              <a:chExt cx="638876" cy="1205594"/>
            </a:xfrm>
          </p:grpSpPr>
          <p:sp>
            <p:nvSpPr>
              <p:cNvPr id="319" name="Oval 8">
                <a:extLst>
                  <a:ext uri="{FF2B5EF4-FFF2-40B4-BE49-F238E27FC236}">
                    <a16:creationId xmlns:a16="http://schemas.microsoft.com/office/drawing/2014/main" id="{4978869E-C75C-63E1-D854-7E315C183299}"/>
                  </a:ext>
                </a:extLst>
              </p:cNvPr>
              <p:cNvSpPr/>
              <p:nvPr/>
            </p:nvSpPr>
            <p:spPr>
              <a:xfrm>
                <a:off x="4848392" y="1121723"/>
                <a:ext cx="319438" cy="1205594"/>
              </a:xfrm>
              <a:custGeom>
                <a:avLst/>
                <a:gdLst>
                  <a:gd name="connsiteX0" fmla="*/ 0 w 638876"/>
                  <a:gd name="connsiteY0" fmla="*/ 602797 h 1205593"/>
                  <a:gd name="connsiteX1" fmla="*/ 319438 w 638876"/>
                  <a:gd name="connsiteY1" fmla="*/ 0 h 1205593"/>
                  <a:gd name="connsiteX2" fmla="*/ 638876 w 638876"/>
                  <a:gd name="connsiteY2" fmla="*/ 602797 h 1205593"/>
                  <a:gd name="connsiteX3" fmla="*/ 319438 w 638876"/>
                  <a:gd name="connsiteY3" fmla="*/ 1205594 h 1205593"/>
                  <a:gd name="connsiteX4" fmla="*/ 0 w 638876"/>
                  <a:gd name="connsiteY4" fmla="*/ 602797 h 1205593"/>
                  <a:gd name="connsiteX0" fmla="*/ 638876 w 730316"/>
                  <a:gd name="connsiteY0" fmla="*/ 602797 h 1205594"/>
                  <a:gd name="connsiteX1" fmla="*/ 319438 w 730316"/>
                  <a:gd name="connsiteY1" fmla="*/ 1205594 h 1205594"/>
                  <a:gd name="connsiteX2" fmla="*/ 0 w 730316"/>
                  <a:gd name="connsiteY2" fmla="*/ 602797 h 1205594"/>
                  <a:gd name="connsiteX3" fmla="*/ 319438 w 730316"/>
                  <a:gd name="connsiteY3" fmla="*/ 0 h 1205594"/>
                  <a:gd name="connsiteX4" fmla="*/ 730316 w 730316"/>
                  <a:gd name="connsiteY4" fmla="*/ 694237 h 1205594"/>
                  <a:gd name="connsiteX0" fmla="*/ 638876 w 638876"/>
                  <a:gd name="connsiteY0" fmla="*/ 602797 h 1205594"/>
                  <a:gd name="connsiteX1" fmla="*/ 319438 w 638876"/>
                  <a:gd name="connsiteY1" fmla="*/ 1205594 h 1205594"/>
                  <a:gd name="connsiteX2" fmla="*/ 0 w 638876"/>
                  <a:gd name="connsiteY2" fmla="*/ 602797 h 1205594"/>
                  <a:gd name="connsiteX3" fmla="*/ 319438 w 638876"/>
                  <a:gd name="connsiteY3" fmla="*/ 0 h 1205594"/>
                  <a:gd name="connsiteX0" fmla="*/ 319438 w 319438"/>
                  <a:gd name="connsiteY0" fmla="*/ 1205594 h 1205594"/>
                  <a:gd name="connsiteX1" fmla="*/ 0 w 319438"/>
                  <a:gd name="connsiteY1" fmla="*/ 602797 h 1205594"/>
                  <a:gd name="connsiteX2" fmla="*/ 319438 w 319438"/>
                  <a:gd name="connsiteY2" fmla="*/ 0 h 120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9438" h="1205594">
                    <a:moveTo>
                      <a:pt x="319438" y="1205594"/>
                    </a:moveTo>
                    <a:cubicBezTo>
                      <a:pt x="143017" y="1205594"/>
                      <a:pt x="0" y="935713"/>
                      <a:pt x="0" y="602797"/>
                    </a:cubicBezTo>
                    <a:cubicBezTo>
                      <a:pt x="0" y="269881"/>
                      <a:pt x="143017" y="0"/>
                      <a:pt x="319438" y="0"/>
                    </a:cubicBezTo>
                  </a:path>
                </a:pathLst>
              </a:custGeom>
              <a:noFill/>
              <a:ln w="19050">
                <a:prstDash val="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">
                <a:extLst>
                  <a:ext uri="{FF2B5EF4-FFF2-40B4-BE49-F238E27FC236}">
                    <a16:creationId xmlns:a16="http://schemas.microsoft.com/office/drawing/2014/main" id="{D77F60CA-330D-6CDA-61BA-01135BE24B87}"/>
                  </a:ext>
                </a:extLst>
              </p:cNvPr>
              <p:cNvSpPr/>
              <p:nvPr/>
            </p:nvSpPr>
            <p:spPr>
              <a:xfrm>
                <a:off x="5167830" y="1121723"/>
                <a:ext cx="319438" cy="1205594"/>
              </a:xfrm>
              <a:custGeom>
                <a:avLst/>
                <a:gdLst>
                  <a:gd name="connsiteX0" fmla="*/ 0 w 638876"/>
                  <a:gd name="connsiteY0" fmla="*/ 602797 h 1205593"/>
                  <a:gd name="connsiteX1" fmla="*/ 319438 w 638876"/>
                  <a:gd name="connsiteY1" fmla="*/ 0 h 1205593"/>
                  <a:gd name="connsiteX2" fmla="*/ 638876 w 638876"/>
                  <a:gd name="connsiteY2" fmla="*/ 602797 h 1205593"/>
                  <a:gd name="connsiteX3" fmla="*/ 319438 w 638876"/>
                  <a:gd name="connsiteY3" fmla="*/ 1205594 h 1205593"/>
                  <a:gd name="connsiteX4" fmla="*/ 0 w 638876"/>
                  <a:gd name="connsiteY4" fmla="*/ 602797 h 1205593"/>
                  <a:gd name="connsiteX0" fmla="*/ 0 w 638876"/>
                  <a:gd name="connsiteY0" fmla="*/ 602797 h 1205594"/>
                  <a:gd name="connsiteX1" fmla="*/ 319438 w 638876"/>
                  <a:gd name="connsiteY1" fmla="*/ 0 h 1205594"/>
                  <a:gd name="connsiteX2" fmla="*/ 638876 w 638876"/>
                  <a:gd name="connsiteY2" fmla="*/ 602797 h 1205594"/>
                  <a:gd name="connsiteX3" fmla="*/ 319438 w 638876"/>
                  <a:gd name="connsiteY3" fmla="*/ 1205594 h 1205594"/>
                  <a:gd name="connsiteX4" fmla="*/ 91440 w 638876"/>
                  <a:gd name="connsiteY4" fmla="*/ 694237 h 1205594"/>
                  <a:gd name="connsiteX0" fmla="*/ 0 w 638876"/>
                  <a:gd name="connsiteY0" fmla="*/ 602797 h 1205594"/>
                  <a:gd name="connsiteX1" fmla="*/ 319438 w 638876"/>
                  <a:gd name="connsiteY1" fmla="*/ 0 h 1205594"/>
                  <a:gd name="connsiteX2" fmla="*/ 638876 w 638876"/>
                  <a:gd name="connsiteY2" fmla="*/ 602797 h 1205594"/>
                  <a:gd name="connsiteX3" fmla="*/ 319438 w 638876"/>
                  <a:gd name="connsiteY3" fmla="*/ 1205594 h 1205594"/>
                  <a:gd name="connsiteX0" fmla="*/ 0 w 319438"/>
                  <a:gd name="connsiteY0" fmla="*/ 0 h 1205594"/>
                  <a:gd name="connsiteX1" fmla="*/ 319438 w 319438"/>
                  <a:gd name="connsiteY1" fmla="*/ 602797 h 1205594"/>
                  <a:gd name="connsiteX2" fmla="*/ 0 w 319438"/>
                  <a:gd name="connsiteY2" fmla="*/ 1205594 h 120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9438" h="1205594">
                    <a:moveTo>
                      <a:pt x="0" y="0"/>
                    </a:moveTo>
                    <a:cubicBezTo>
                      <a:pt x="176421" y="0"/>
                      <a:pt x="319438" y="269881"/>
                      <a:pt x="319438" y="602797"/>
                    </a:cubicBezTo>
                    <a:cubicBezTo>
                      <a:pt x="319438" y="935713"/>
                      <a:pt x="176421" y="1205594"/>
                      <a:pt x="0" y="1205594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8160010F-7A11-F227-8B84-AA38B974AB02}"/>
              </a:ext>
            </a:extLst>
          </p:cNvPr>
          <p:cNvSpPr txBox="1"/>
          <p:nvPr/>
        </p:nvSpPr>
        <p:spPr>
          <a:xfrm>
            <a:off x="10445288" y="3545704"/>
            <a:ext cx="1642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2-sphere the only</a:t>
            </a:r>
            <a:br>
              <a:rPr lang="en-US" sz="1400" dirty="0"/>
            </a:br>
            <a:r>
              <a:rPr lang="en-US" sz="1400" dirty="0" err="1"/>
              <a:t>symplectic</a:t>
            </a:r>
            <a:r>
              <a:rPr lang="en-US" sz="1400" dirty="0"/>
              <a:t> manifold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2C94A57-02A9-0B37-80F8-640C16F2CA70}"/>
              </a:ext>
            </a:extLst>
          </p:cNvPr>
          <p:cNvCxnSpPr>
            <a:cxnSpLocks/>
            <a:endCxn id="317" idx="7"/>
          </p:cNvCxnSpPr>
          <p:nvPr/>
        </p:nvCxnSpPr>
        <p:spPr>
          <a:xfrm flipV="1">
            <a:off x="9344084" y="3350686"/>
            <a:ext cx="317287" cy="317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0699428-CEC4-EFCE-1C8A-36FEE5C2F8F8}"/>
                  </a:ext>
                </a:extLst>
              </p:cNvPr>
              <p:cNvSpPr/>
              <p:nvPr/>
            </p:nvSpPr>
            <p:spPr>
              <a:xfrm>
                <a:off x="6389029" y="1267459"/>
                <a:ext cx="7620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0699428-CEC4-EFCE-1C8A-36FEE5C2F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029" y="1267459"/>
                <a:ext cx="762000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1A382BD-BE82-D320-E1DC-42430C24A05D}"/>
                  </a:ext>
                </a:extLst>
              </p:cNvPr>
              <p:cNvSpPr txBox="1"/>
              <p:nvPr/>
            </p:nvSpPr>
            <p:spPr>
              <a:xfrm>
                <a:off x="5216560" y="1420910"/>
                <a:ext cx="11417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Δ</m:t>
                    </m:r>
                    <m:r>
                      <a:rPr lang="en-US" sz="1400" b="0" i="1" smtClean="0">
                        <a:latin typeface="Cambria Math"/>
                      </a:rPr>
                      <m:t>𝑘</m:t>
                    </m:r>
                    <m:r>
                      <a:rPr lang="en-US" sz="1400" b="0" i="1" smtClean="0">
                        <a:latin typeface="Cambria Math"/>
                      </a:rPr>
                      <m:t>=1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1A382BD-BE82-D320-E1DC-42430C24A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560" y="1420910"/>
                <a:ext cx="114178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5380E63-B872-239E-848B-18320F5254C6}"/>
                  </a:ext>
                </a:extLst>
              </p:cNvPr>
              <p:cNvSpPr txBox="1"/>
              <p:nvPr/>
            </p:nvSpPr>
            <p:spPr>
              <a:xfrm>
                <a:off x="6307022" y="1981199"/>
                <a:ext cx="9614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Δ</m:t>
                    </m:r>
                    <m:r>
                      <a:rPr lang="en-US" sz="1400" b="0" i="1" smtClean="0">
                        <a:latin typeface="Cambria Math"/>
                      </a:rPr>
                      <m:t>𝑞</m:t>
                    </m:r>
                    <m:r>
                      <a:rPr lang="en-US" sz="1400" b="0" i="1" smtClean="0">
                        <a:latin typeface="Cambria Math"/>
                      </a:rPr>
                      <m:t>=1 </m:t>
                    </m:r>
                    <m:r>
                      <a:rPr lang="en-US" sz="1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5380E63-B872-239E-848B-18320F525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022" y="1981199"/>
                <a:ext cx="961417" cy="307777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745F15E-4D0B-66AB-FD82-9902ED452A9C}"/>
                  </a:ext>
                </a:extLst>
              </p:cNvPr>
              <p:cNvSpPr/>
              <p:nvPr/>
            </p:nvSpPr>
            <p:spPr>
              <a:xfrm>
                <a:off x="7806473" y="1418411"/>
                <a:ext cx="15240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745F15E-4D0B-66AB-FD82-9902ED452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473" y="1418411"/>
                <a:ext cx="1524000" cy="381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DCA716E-DC09-D91E-604F-940DB9288B9B}"/>
                  </a:ext>
                </a:extLst>
              </p:cNvPr>
              <p:cNvSpPr txBox="1"/>
              <p:nvPr/>
            </p:nvSpPr>
            <p:spPr>
              <a:xfrm>
                <a:off x="9391544" y="1438104"/>
                <a:ext cx="1466492" cy="31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Δ</m:t>
                    </m:r>
                    <m:acc>
                      <m:accPr>
                        <m:chr m:val="̂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1400" b="0" i="1" smtClean="0">
                        <a:latin typeface="Cambria Math"/>
                      </a:rPr>
                      <m:t>=0.01 </m:t>
                    </m:r>
                    <m:r>
                      <a:rPr lang="en-US" sz="14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DCA716E-DC09-D91E-604F-940DB928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544" y="1438104"/>
                <a:ext cx="1466492" cy="319318"/>
              </a:xfrm>
              <a:prstGeom prst="rect">
                <a:avLst/>
              </a:prstGeom>
              <a:blipFill>
                <a:blip r:embed="rId8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AA8A542-5617-F8E6-151A-EF576388DFAE}"/>
                  </a:ext>
                </a:extLst>
              </p:cNvPr>
              <p:cNvSpPr txBox="1"/>
              <p:nvPr/>
            </p:nvSpPr>
            <p:spPr>
              <a:xfrm>
                <a:off x="7880582" y="1840152"/>
                <a:ext cx="12435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Δ</m:t>
                    </m:r>
                    <m:acc>
                      <m:accPr>
                        <m:chr m:val="̂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1400" b="0" i="1" smtClean="0">
                        <a:latin typeface="Cambria Math"/>
                      </a:rPr>
                      <m:t>=100 </m:t>
                    </m:r>
                    <m:r>
                      <a:rPr lang="en-US" sz="14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AA8A542-5617-F8E6-151A-EF576388D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582" y="1840152"/>
                <a:ext cx="1243546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extBox 123">
            <a:extLst>
              <a:ext uri="{FF2B5EF4-FFF2-40B4-BE49-F238E27FC236}">
                <a16:creationId xmlns:a16="http://schemas.microsoft.com/office/drawing/2014/main" id="{2B491523-983C-5E51-B86E-41AFDA3115C7}"/>
              </a:ext>
            </a:extLst>
          </p:cNvPr>
          <p:cNvSpPr txBox="1"/>
          <p:nvPr/>
        </p:nvSpPr>
        <p:spPr>
          <a:xfrm>
            <a:off x="4804176" y="2277064"/>
            <a:ext cx="705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Phase space (</a:t>
            </a:r>
            <a:r>
              <a:rPr lang="en-US" dirty="0" err="1"/>
              <a:t>symplectic</a:t>
            </a:r>
            <a:r>
              <a:rPr lang="en-US" dirty="0"/>
              <a:t>) structure is the only one that supports coordinate invariant density, entropy, state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3B51A16-436B-6998-976E-FB202FE6169E}"/>
                  </a:ext>
                </a:extLst>
              </p:cNvPr>
              <p:cNvSpPr txBox="1"/>
              <p:nvPr/>
            </p:nvSpPr>
            <p:spPr>
              <a:xfrm>
                <a:off x="7046585" y="882779"/>
                <a:ext cx="1519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1400" b="0" i="1" smtClean="0">
                        <a:latin typeface="Cambria Math"/>
                      </a:rPr>
                      <m:t>=100 </m:t>
                    </m:r>
                    <m:r>
                      <a:rPr lang="en-US" sz="1400" b="0" i="1" smtClean="0">
                        <a:latin typeface="Cambria Math"/>
                      </a:rPr>
                      <m:t>𝑐𝑚</m:t>
                    </m:r>
                    <m:r>
                      <a:rPr lang="en-US" sz="1400" b="0" i="1" smtClean="0">
                        <a:latin typeface="Cambria Math"/>
                      </a:rPr>
                      <m:t>/</m:t>
                    </m:r>
                    <m:r>
                      <a:rPr lang="en-US" sz="1400" b="0" i="1" smtClean="0">
                        <a:latin typeface="Cambria Math"/>
                      </a:rPr>
                      <m:t>𝑚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3B51A16-436B-6998-976E-FB202FE61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585" y="882779"/>
                <a:ext cx="1519775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ADC5364-EFC2-DC51-2A13-E65B7F11DE4F}"/>
                  </a:ext>
                </a:extLst>
              </p:cNvPr>
              <p:cNvSpPr txBox="1"/>
              <p:nvPr/>
            </p:nvSpPr>
            <p:spPr>
              <a:xfrm>
                <a:off x="8667749" y="578074"/>
                <a:ext cx="33443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Each unit variable (i.e. coordinate) paired with a conjugate of inverse units: number of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Δ</m:t>
                    </m:r>
                    <m:r>
                      <a:rPr lang="en-US" sz="1400" b="0" i="1" smtClean="0">
                        <a:latin typeface="Cambria Math"/>
                      </a:rPr>
                      <m:t>𝑞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Δ</m:t>
                    </m:r>
                    <m:r>
                      <a:rPr lang="en-US" sz="1400" i="1">
                        <a:latin typeface="Cambria Math"/>
                      </a:rPr>
                      <m:t>𝑘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is invariant </a:t>
                </a: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ADC5364-EFC2-DC51-2A13-E65B7F11D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49" y="578074"/>
                <a:ext cx="3344357" cy="738664"/>
              </a:xfrm>
              <a:prstGeom prst="rect">
                <a:avLst/>
              </a:prstGeom>
              <a:blipFill>
                <a:blip r:embed="rId11"/>
                <a:stretch>
                  <a:fillRect t="-1653" r="-2190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CF9C7FA1-FA3D-F75E-2C8B-F5189F04267A}"/>
                  </a:ext>
                </a:extLst>
              </p:cNvPr>
              <p:cNvSpPr txBox="1"/>
              <p:nvPr/>
            </p:nvSpPr>
            <p:spPr>
              <a:xfrm>
                <a:off x="5151899" y="4028051"/>
                <a:ext cx="2298963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CF9C7FA1-FA3D-F75E-2C8B-F5189F042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899" y="4028051"/>
                <a:ext cx="2298963" cy="5542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6064B161-2694-00B4-6422-35EC00630A05}"/>
              </a:ext>
            </a:extLst>
          </p:cNvPr>
          <p:cNvGrpSpPr/>
          <p:nvPr/>
        </p:nvGrpSpPr>
        <p:grpSpPr>
          <a:xfrm>
            <a:off x="1952318" y="3768851"/>
            <a:ext cx="2115432" cy="1318877"/>
            <a:chOff x="877523" y="3540354"/>
            <a:chExt cx="2115432" cy="1318877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6447D55E-BF5D-7712-E66D-40B196FDC2DF}"/>
                </a:ext>
              </a:extLst>
            </p:cNvPr>
            <p:cNvCxnSpPr/>
            <p:nvPr/>
          </p:nvCxnSpPr>
          <p:spPr>
            <a:xfrm>
              <a:off x="1500669" y="3848385"/>
              <a:ext cx="0" cy="10108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69A11859-8469-4DD0-B25A-95483955857B}"/>
                </a:ext>
              </a:extLst>
            </p:cNvPr>
            <p:cNvCxnSpPr/>
            <p:nvPr/>
          </p:nvCxnSpPr>
          <p:spPr>
            <a:xfrm>
              <a:off x="877523" y="4366444"/>
              <a:ext cx="13140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447B2CD1-FE0C-EF96-3D04-2547A780E605}"/>
                    </a:ext>
                  </a:extLst>
                </p:cNvPr>
                <p:cNvSpPr txBox="1"/>
                <p:nvPr/>
              </p:nvSpPr>
              <p:spPr>
                <a:xfrm>
                  <a:off x="1205321" y="3540354"/>
                  <a:ext cx="832216" cy="324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/>
                              </a:rPr>
                              <m:t>𝑦</m:t>
                            </m:r>
                          </m:sup>
                        </m:sSup>
                        <m:r>
                          <a:rPr lang="en-US" sz="1400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sz="1400" b="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447B2CD1-FE0C-EF96-3D04-2547A780E6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5321" y="3540354"/>
                  <a:ext cx="832216" cy="324769"/>
                </a:xfrm>
                <a:prstGeom prst="rect">
                  <a:avLst/>
                </a:prstGeom>
                <a:blipFill>
                  <a:blip r:embed="rId13"/>
                  <a:stretch>
                    <a:fillRect b="-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AD00F875-F5F5-976D-5BCC-4DE22844B141}"/>
                    </a:ext>
                  </a:extLst>
                </p:cNvPr>
                <p:cNvSpPr txBox="1"/>
                <p:nvPr/>
              </p:nvSpPr>
              <p:spPr>
                <a:xfrm>
                  <a:off x="2172923" y="4243958"/>
                  <a:ext cx="8200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1400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AD00F875-F5F5-976D-5BCC-4DE22844B1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923" y="4243958"/>
                  <a:ext cx="820032" cy="307777"/>
                </a:xfrm>
                <a:prstGeom prst="rect">
                  <a:avLst/>
                </a:prstGeom>
                <a:blipFill>
                  <a:blip r:embed="rId14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F485D8A9-C344-B616-CB45-7546574E4D4A}"/>
                </a:ext>
              </a:extLst>
            </p:cNvPr>
            <p:cNvGrpSpPr/>
            <p:nvPr/>
          </p:nvGrpSpPr>
          <p:grpSpPr>
            <a:xfrm>
              <a:off x="1500669" y="4063190"/>
              <a:ext cx="454880" cy="303254"/>
              <a:chOff x="1828800" y="2038350"/>
              <a:chExt cx="685800" cy="457200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A977BD7-B02C-69E1-773A-2B16C5869A42}"/>
                  </a:ext>
                </a:extLst>
              </p:cNvPr>
              <p:cNvSpPr/>
              <p:nvPr/>
            </p:nvSpPr>
            <p:spPr>
              <a:xfrm>
                <a:off x="1828800" y="2038350"/>
                <a:ext cx="228600" cy="22860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54695048-67EA-EEF5-6436-9ED637A9E489}"/>
                  </a:ext>
                </a:extLst>
              </p:cNvPr>
              <p:cNvSpPr/>
              <p:nvPr/>
            </p:nvSpPr>
            <p:spPr>
              <a:xfrm>
                <a:off x="2057400" y="2038350"/>
                <a:ext cx="228600" cy="22860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C03FB6D1-B432-07D9-C6B8-611407D591DB}"/>
                  </a:ext>
                </a:extLst>
              </p:cNvPr>
              <p:cNvSpPr/>
              <p:nvPr/>
            </p:nvSpPr>
            <p:spPr>
              <a:xfrm>
                <a:off x="1828800" y="2266950"/>
                <a:ext cx="228600" cy="22860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DA89FCFF-7ACD-2B48-EE16-9051D436A29B}"/>
                  </a:ext>
                </a:extLst>
              </p:cNvPr>
              <p:cNvSpPr/>
              <p:nvPr/>
            </p:nvSpPr>
            <p:spPr>
              <a:xfrm>
                <a:off x="2057400" y="2266950"/>
                <a:ext cx="228600" cy="22860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2DEE1350-1CE5-3F46-224D-FD2F49C48C82}"/>
                  </a:ext>
                </a:extLst>
              </p:cNvPr>
              <p:cNvSpPr/>
              <p:nvPr/>
            </p:nvSpPr>
            <p:spPr>
              <a:xfrm>
                <a:off x="2286000" y="2038350"/>
                <a:ext cx="228600" cy="22860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774EE6AB-4978-A7F3-5FB9-BC92D2C68628}"/>
                  </a:ext>
                </a:extLst>
              </p:cNvPr>
              <p:cNvSpPr/>
              <p:nvPr/>
            </p:nvSpPr>
            <p:spPr>
              <a:xfrm>
                <a:off x="2286000" y="2266950"/>
                <a:ext cx="228600" cy="22860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FB363248-0ADB-81CA-2551-BD218DC09E36}"/>
                  </a:ext>
                </a:extLst>
              </p:cNvPr>
              <p:cNvSpPr txBox="1"/>
              <p:nvPr/>
            </p:nvSpPr>
            <p:spPr>
              <a:xfrm>
                <a:off x="257024" y="5182188"/>
                <a:ext cx="42242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Total number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product of number of cases in each independent DOF</a:t>
                </a:r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FB363248-0ADB-81CA-2551-BD218DC09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24" y="5182188"/>
                <a:ext cx="4224236" cy="646331"/>
              </a:xfrm>
              <a:prstGeom prst="rect">
                <a:avLst/>
              </a:prstGeom>
              <a:blipFill>
                <a:blip r:embed="rId15"/>
                <a:stretch>
                  <a:fillRect t="-4717" r="-14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F93470C-1100-2B7A-3CD2-945E2AA7923E}"/>
                  </a:ext>
                </a:extLst>
              </p:cNvPr>
              <p:cNvSpPr txBox="1"/>
              <p:nvPr/>
            </p:nvSpPr>
            <p:spPr>
              <a:xfrm>
                <a:off x="207820" y="3304544"/>
                <a:ext cx="221201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Independence of DOFs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200" dirty="0"/>
                  <a:t> independence of units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200" dirty="0"/>
                  <a:t> orthogonality in phase-space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200" dirty="0"/>
                  <a:t> invariant marginals (for density, entropy, state count)</a:t>
                </a:r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F93470C-1100-2B7A-3CD2-945E2AA79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0" y="3304544"/>
                <a:ext cx="2212015" cy="1015663"/>
              </a:xfrm>
              <a:prstGeom prst="rect">
                <a:avLst/>
              </a:prstGeom>
              <a:blipFill>
                <a:blip r:embed="rId16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" name="TextBox 207">
            <a:extLst>
              <a:ext uri="{FF2B5EF4-FFF2-40B4-BE49-F238E27FC236}">
                <a16:creationId xmlns:a16="http://schemas.microsoft.com/office/drawing/2014/main" id="{20F5CD54-C521-15E6-6102-33F138ADF0BC}"/>
              </a:ext>
            </a:extLst>
          </p:cNvPr>
          <p:cNvSpPr txBox="1"/>
          <p:nvPr/>
        </p:nvSpPr>
        <p:spPr>
          <a:xfrm>
            <a:off x="4294446" y="3302184"/>
            <a:ext cx="4319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Hamiltonian mechanics preserves count of states and DOF independence over time</a:t>
            </a:r>
          </a:p>
        </p:txBody>
      </p: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AA999DD2-565D-0CA6-8690-D33BCA07EB14}"/>
              </a:ext>
            </a:extLst>
          </p:cNvPr>
          <p:cNvCxnSpPr/>
          <p:nvPr/>
        </p:nvCxnSpPr>
        <p:spPr>
          <a:xfrm flipV="1">
            <a:off x="5057029" y="4570228"/>
            <a:ext cx="248777" cy="517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xtBox 320">
            <a:extLst>
              <a:ext uri="{FF2B5EF4-FFF2-40B4-BE49-F238E27FC236}">
                <a16:creationId xmlns:a16="http://schemas.microsoft.com/office/drawing/2014/main" id="{E2B04963-D323-2FB6-B22B-3E991B0D529A}"/>
              </a:ext>
            </a:extLst>
          </p:cNvPr>
          <p:cNvSpPr txBox="1"/>
          <p:nvPr/>
        </p:nvSpPr>
        <p:spPr>
          <a:xfrm>
            <a:off x="4617362" y="5113141"/>
            <a:ext cx="1469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Symplectic</a:t>
            </a:r>
            <a:r>
              <a:rPr lang="en-US" sz="1200" dirty="0"/>
              <a:t> form</a:t>
            </a:r>
            <a:br>
              <a:rPr lang="en-US" sz="1200" dirty="0"/>
            </a:br>
            <a:r>
              <a:rPr lang="en-US" sz="1200" dirty="0"/>
              <a:t>(geometric structure</a:t>
            </a:r>
            <a:br>
              <a:rPr lang="en-US" sz="1200" dirty="0"/>
            </a:br>
            <a:r>
              <a:rPr lang="en-US" sz="1200" dirty="0"/>
              <a:t>of phase space)</a:t>
            </a:r>
          </a:p>
        </p:txBody>
      </p: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01073A4F-0DA9-8CD3-BF38-FB8C6DA4CAD2}"/>
              </a:ext>
            </a:extLst>
          </p:cNvPr>
          <p:cNvCxnSpPr/>
          <p:nvPr/>
        </p:nvCxnSpPr>
        <p:spPr>
          <a:xfrm flipV="1">
            <a:off x="6454277" y="4626343"/>
            <a:ext cx="0" cy="461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>
            <a:extLst>
              <a:ext uri="{FF2B5EF4-FFF2-40B4-BE49-F238E27FC236}">
                <a16:creationId xmlns:a16="http://schemas.microsoft.com/office/drawing/2014/main" id="{720CE69B-719B-0679-CBA6-519963304E42}"/>
              </a:ext>
            </a:extLst>
          </p:cNvPr>
          <p:cNvSpPr txBox="1"/>
          <p:nvPr/>
        </p:nvSpPr>
        <p:spPr>
          <a:xfrm>
            <a:off x="6202215" y="5126561"/>
            <a:ext cx="132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Areas/possibilities</a:t>
            </a:r>
            <a:br>
              <a:rPr lang="en-US" sz="1200" dirty="0"/>
            </a:br>
            <a:r>
              <a:rPr lang="en-US" sz="1200" dirty="0"/>
              <a:t>in each DOF</a:t>
            </a:r>
          </a:p>
        </p:txBody>
      </p:sp>
      <p:cxnSp>
        <p:nvCxnSpPr>
          <p:cNvPr id="325" name="Straight Arrow Connector 324">
            <a:extLst>
              <a:ext uri="{FF2B5EF4-FFF2-40B4-BE49-F238E27FC236}">
                <a16:creationId xmlns:a16="http://schemas.microsoft.com/office/drawing/2014/main" id="{12CFC078-F902-F586-2BBC-C1FDCFC400AC}"/>
              </a:ext>
            </a:extLst>
          </p:cNvPr>
          <p:cNvCxnSpPr>
            <a:cxnSpLocks/>
          </p:cNvCxnSpPr>
          <p:nvPr/>
        </p:nvCxnSpPr>
        <p:spPr>
          <a:xfrm flipH="1" flipV="1">
            <a:off x="7377202" y="4443314"/>
            <a:ext cx="311445" cy="277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94D8588B-33D5-727B-337F-05FD185BFB6F}"/>
              </a:ext>
            </a:extLst>
          </p:cNvPr>
          <p:cNvSpPr txBox="1"/>
          <p:nvPr/>
        </p:nvSpPr>
        <p:spPr>
          <a:xfrm>
            <a:off x="6692063" y="4691234"/>
            <a:ext cx="199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Orthogonality/independence</a:t>
            </a:r>
            <a:br>
              <a:rPr lang="en-US" sz="1200" dirty="0"/>
            </a:br>
            <a:r>
              <a:rPr lang="en-US" sz="1200" dirty="0"/>
              <a:t>across DOFs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8D19CF6A-7F2E-C643-392D-4C3265D7F025}"/>
              </a:ext>
            </a:extLst>
          </p:cNvPr>
          <p:cNvSpPr txBox="1"/>
          <p:nvPr/>
        </p:nvSpPr>
        <p:spPr>
          <a:xfrm>
            <a:off x="53287" y="5969599"/>
            <a:ext cx="935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Invariance at equal time (relativity) gives us the structure of phase space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2F626E-94DE-E7DA-AC82-A2713D29964F}"/>
                  </a:ext>
                </a:extLst>
              </p:cNvPr>
              <p:cNvSpPr txBox="1"/>
              <p:nvPr/>
            </p:nvSpPr>
            <p:spPr>
              <a:xfrm>
                <a:off x="1955085" y="1259305"/>
                <a:ext cx="7720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2F626E-94DE-E7DA-AC82-A2713D299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085" y="1259305"/>
                <a:ext cx="772006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6870C8E-1564-4D81-6C04-87F472DAE049}"/>
              </a:ext>
            </a:extLst>
          </p:cNvPr>
          <p:cNvSpPr txBox="1"/>
          <p:nvPr/>
        </p:nvSpPr>
        <p:spPr>
          <a:xfrm>
            <a:off x="179894" y="213729"/>
            <a:ext cx="331225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/>
              <a:t>Hamiltonian Privilege</a:t>
            </a:r>
            <a:r>
              <a:rPr lang="en-US" sz="1600" dirty="0"/>
              <a:t>, </a:t>
            </a:r>
            <a:r>
              <a:rPr lang="en-US" sz="1600" i="1" dirty="0" err="1"/>
              <a:t>Erkenn</a:t>
            </a:r>
            <a:r>
              <a:rPr lang="en-US" sz="1600" dirty="0"/>
              <a:t> (2023)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98DDF-E983-EF6A-00DF-813DB6C0E755}"/>
              </a:ext>
            </a:extLst>
          </p:cNvPr>
          <p:cNvSpPr txBox="1"/>
          <p:nvPr/>
        </p:nvSpPr>
        <p:spPr>
          <a:xfrm>
            <a:off x="120047" y="512569"/>
            <a:ext cx="342042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i="1" dirty="0"/>
              <a:t>Stud Hist Phil </a:t>
            </a:r>
            <a:r>
              <a:rPr lang="en-US" sz="1600" b="1" dirty="0"/>
              <a:t>71</a:t>
            </a:r>
            <a:r>
              <a:rPr lang="en-US" sz="1600" dirty="0"/>
              <a:t>, 082020, 60-71 (2020)</a:t>
            </a:r>
          </a:p>
        </p:txBody>
      </p:sp>
    </p:spTree>
    <p:extLst>
      <p:ext uri="{BB962C8B-B14F-4D97-AF65-F5344CB8AC3E}">
        <p14:creationId xmlns:p14="http://schemas.microsoft.com/office/powerpoint/2010/main" val="28767314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112C38-C0DA-551E-6EBE-EAA5AF9B4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1" y="1516428"/>
            <a:ext cx="10567021" cy="774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12257A-E077-64F2-D283-16371C427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81" y="2330700"/>
            <a:ext cx="10541761" cy="387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020BB8-8D0C-9A03-E675-098F3107D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81" y="2864190"/>
            <a:ext cx="10541761" cy="6820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2CDEBA-0491-68E1-E428-E899BD989FB0}"/>
              </a:ext>
            </a:extLst>
          </p:cNvPr>
          <p:cNvSpPr txBox="1"/>
          <p:nvPr/>
        </p:nvSpPr>
        <p:spPr>
          <a:xfrm>
            <a:off x="386503" y="232744"/>
            <a:ext cx="11447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The following three conditions are equivalent, and link the structure of phase space with equal-time changes of coordinates</a:t>
            </a:r>
          </a:p>
        </p:txBody>
      </p:sp>
    </p:spTree>
    <p:extLst>
      <p:ext uri="{BB962C8B-B14F-4D97-AF65-F5344CB8AC3E}">
        <p14:creationId xmlns:p14="http://schemas.microsoft.com/office/powerpoint/2010/main" val="14098685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294649-3C96-2BA4-5013-018579795F69}"/>
              </a:ext>
            </a:extLst>
          </p:cNvPr>
          <p:cNvSpPr txBox="1"/>
          <p:nvPr/>
        </p:nvSpPr>
        <p:spPr>
          <a:xfrm>
            <a:off x="386503" y="232744"/>
            <a:ext cx="11447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They can be broken down into two sets of conditions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A3430-96D1-CF01-B427-EA4F84D35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286" y="939446"/>
            <a:ext cx="8948692" cy="2050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A86AAC-AEFE-8FFB-BE30-9FD8E9E22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68" y="3185963"/>
            <a:ext cx="8948692" cy="3367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10B9B9-C785-700A-C3A3-3454BF2B086C}"/>
              </a:ext>
            </a:extLst>
          </p:cNvPr>
          <p:cNvSpPr txBox="1"/>
          <p:nvPr/>
        </p:nvSpPr>
        <p:spPr>
          <a:xfrm>
            <a:off x="386503" y="1113239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About orthogonality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11DE5B-1CE5-AF4A-E577-6562D37D5D12}"/>
              </a:ext>
            </a:extLst>
          </p:cNvPr>
          <p:cNvCxnSpPr/>
          <p:nvPr/>
        </p:nvCxnSpPr>
        <p:spPr>
          <a:xfrm>
            <a:off x="2254928" y="1482571"/>
            <a:ext cx="701336" cy="10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55577A-A4F9-BB88-ADC9-D6D811464DDF}"/>
              </a:ext>
            </a:extLst>
          </p:cNvPr>
          <p:cNvSpPr txBox="1"/>
          <p:nvPr/>
        </p:nvSpPr>
        <p:spPr>
          <a:xfrm>
            <a:off x="9891753" y="3037521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About volumes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D9F92D-C3D4-A266-C9D2-63E1046C3093}"/>
              </a:ext>
            </a:extLst>
          </p:cNvPr>
          <p:cNvCxnSpPr/>
          <p:nvPr/>
        </p:nvCxnSpPr>
        <p:spPr>
          <a:xfrm flipH="1">
            <a:off x="9401452" y="3515557"/>
            <a:ext cx="648070" cy="435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96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82C3-A092-FA85-1231-9008571D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Physics:</a:t>
            </a:r>
            <a:br>
              <a:rPr lang="en-US" dirty="0"/>
            </a:br>
            <a:r>
              <a:rPr lang="en-US" dirty="0"/>
              <a:t>Classical mechanics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C823A-1000-EF79-2BD0-6904BA1D3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22107-DDF2-BDC8-0F1B-4630A10D6898}"/>
              </a:ext>
            </a:extLst>
          </p:cNvPr>
          <p:cNvSpPr txBox="1"/>
          <p:nvPr/>
        </p:nvSpPr>
        <p:spPr>
          <a:xfrm>
            <a:off x="399262" y="5092266"/>
            <a:ext cx="269336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/>
              <a:t>Assumptions of Physics</a:t>
            </a:r>
            <a:r>
              <a:rPr lang="en-US" sz="1600" i="1" dirty="0"/>
              <a:t>,</a:t>
            </a:r>
            <a:br>
              <a:rPr lang="en-US" sz="1600" i="1" dirty="0"/>
            </a:br>
            <a:r>
              <a:rPr lang="en-US" sz="1600" i="1" dirty="0"/>
              <a:t>Michigan Publishing </a:t>
            </a:r>
            <a:r>
              <a:rPr lang="en-US" sz="1600" dirty="0"/>
              <a:t>(v2 2023)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F1323-9DDB-0EDB-1D66-3B74A7CD09FA}"/>
              </a:ext>
            </a:extLst>
          </p:cNvPr>
          <p:cNvSpPr txBox="1"/>
          <p:nvPr/>
        </p:nvSpPr>
        <p:spPr>
          <a:xfrm>
            <a:off x="249381" y="211841"/>
            <a:ext cx="3147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This session</a:t>
            </a:r>
          </a:p>
        </p:txBody>
      </p:sp>
    </p:spTree>
    <p:extLst>
      <p:ext uri="{BB962C8B-B14F-4D97-AF65-F5344CB8AC3E}">
        <p14:creationId xmlns:p14="http://schemas.microsoft.com/office/powerpoint/2010/main" val="40776068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2A9934-ACEC-19BE-1EFC-2C5DAB6A869A}"/>
              </a:ext>
            </a:extLst>
          </p:cNvPr>
          <p:cNvSpPr txBox="1"/>
          <p:nvPr/>
        </p:nvSpPr>
        <p:spPr>
          <a:xfrm>
            <a:off x="363985" y="307149"/>
            <a:ext cx="525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To reconstruct phase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147A4-A6BB-C9DB-7D4C-115F6CD6DBC4}"/>
              </a:ext>
            </a:extLst>
          </p:cNvPr>
          <p:cNvSpPr txBox="1"/>
          <p:nvPr/>
        </p:nvSpPr>
        <p:spPr>
          <a:xfrm>
            <a:off x="754602" y="1109708"/>
            <a:ext cx="5921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Space charted by continuous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B0EA6B-0BCC-1AA4-1E0B-ACFCCF3794F4}"/>
                  </a:ext>
                </a:extLst>
              </p:cNvPr>
              <p:cNvSpPr txBox="1"/>
              <p:nvPr/>
            </p:nvSpPr>
            <p:spPr>
              <a:xfrm>
                <a:off x="754602" y="1789156"/>
                <a:ext cx="6511013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Some quantities define the unit systems: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B0EA6B-0BCC-1AA4-1E0B-ACFCCF379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02" y="1789156"/>
                <a:ext cx="6511013" cy="537135"/>
              </a:xfrm>
              <a:prstGeom prst="rect">
                <a:avLst/>
              </a:prstGeom>
              <a:blipFill>
                <a:blip r:embed="rId2"/>
                <a:stretch>
                  <a:fillRect l="-1966" t="-7865" b="-3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57F58AC-B72D-BF2B-E924-BF581BF98F75}"/>
              </a:ext>
            </a:extLst>
          </p:cNvPr>
          <p:cNvSpPr txBox="1"/>
          <p:nvPr/>
        </p:nvSpPr>
        <p:spPr>
          <a:xfrm>
            <a:off x="754602" y="2468604"/>
            <a:ext cx="945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Units are independent (change one without affecting the other)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CC09F0-3B4F-9009-D287-8DD048CC4D4B}"/>
              </a:ext>
            </a:extLst>
          </p:cNvPr>
          <p:cNvSpPr txBox="1"/>
          <p:nvPr/>
        </p:nvSpPr>
        <p:spPr>
          <a:xfrm>
            <a:off x="754602" y="3148052"/>
            <a:ext cx="7077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Volume/density/entropy are unit independent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F87632-16DA-FC8B-8EB1-0A1ABA240538}"/>
                  </a:ext>
                </a:extLst>
              </p:cNvPr>
              <p:cNvSpPr txBox="1"/>
              <p:nvPr/>
            </p:nvSpPr>
            <p:spPr>
              <a:xfrm>
                <a:off x="754602" y="3827500"/>
                <a:ext cx="855445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If one unit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changes, unit independent variables</a:t>
                </a:r>
              </a:p>
              <a:p>
                <a:r>
                  <a:rPr lang="en-US" sz="2800" dirty="0"/>
                  <a:t>must stay the same, and unit dependent variable must </a:t>
                </a:r>
                <a:br>
                  <a:rPr lang="en-US" sz="2800" dirty="0"/>
                </a:br>
                <a:r>
                  <a:rPr lang="en-US" sz="2800" dirty="0"/>
                  <a:t>change, while also keeping the volume the same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F87632-16DA-FC8B-8EB1-0A1ABA240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02" y="3827500"/>
                <a:ext cx="8554458" cy="1384995"/>
              </a:xfrm>
              <a:prstGeom prst="rect">
                <a:avLst/>
              </a:prstGeom>
              <a:blipFill>
                <a:blip r:embed="rId3"/>
                <a:stretch>
                  <a:fillRect l="-1497" t="-4405" r="-35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D42A9F-C094-2CCC-1352-C7EA97C39273}"/>
                  </a:ext>
                </a:extLst>
              </p:cNvPr>
              <p:cNvSpPr txBox="1"/>
              <p:nvPr/>
            </p:nvSpPr>
            <p:spPr>
              <a:xfrm>
                <a:off x="754602" y="5355673"/>
                <a:ext cx="7949933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For each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there is a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whose units</a:t>
                </a:r>
                <a:br>
                  <a:rPr lang="en-US" sz="2800" dirty="0"/>
                </a:br>
                <a:r>
                  <a:rPr lang="en-US" sz="2800" dirty="0"/>
                  <a:t>are proportional to the inverse units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, so that the </a:t>
                </a:r>
                <a:br>
                  <a:rPr lang="en-US" sz="2800" dirty="0"/>
                </a:br>
                <a:r>
                  <a:rPr lang="en-US" sz="2800" dirty="0"/>
                  <a:t>volume stays the same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D42A9F-C094-2CCC-1352-C7EA97C39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02" y="5355673"/>
                <a:ext cx="7949933" cy="1384995"/>
              </a:xfrm>
              <a:prstGeom prst="rect">
                <a:avLst/>
              </a:prstGeom>
              <a:blipFill>
                <a:blip r:embed="rId4"/>
                <a:stretch>
                  <a:fillRect l="-1610" t="-4405" r="-537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CD52B32-C6BB-BE48-7A7B-5A00ED5F9AA6}"/>
                  </a:ext>
                </a:extLst>
              </p:cNvPr>
              <p:cNvSpPr/>
              <p:nvPr/>
            </p:nvSpPr>
            <p:spPr>
              <a:xfrm>
                <a:off x="7748792" y="623988"/>
                <a:ext cx="7620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CD52B32-C6BB-BE48-7A7B-5A00ED5F9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2" y="623988"/>
                <a:ext cx="762000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E68CE9-BD5D-7B65-C629-CBF2F7C294B2}"/>
                  </a:ext>
                </a:extLst>
              </p:cNvPr>
              <p:cNvSpPr txBox="1"/>
              <p:nvPr/>
            </p:nvSpPr>
            <p:spPr>
              <a:xfrm>
                <a:off x="6576323" y="777439"/>
                <a:ext cx="11417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Δ</m:t>
                    </m:r>
                    <m:r>
                      <a:rPr lang="en-US" sz="1400" b="0" i="1" smtClean="0">
                        <a:latin typeface="Cambria Math"/>
                      </a:rPr>
                      <m:t>𝑘</m:t>
                    </m:r>
                    <m:r>
                      <a:rPr lang="en-US" sz="1400" b="0" i="1" smtClean="0">
                        <a:latin typeface="Cambria Math"/>
                      </a:rPr>
                      <m:t>=1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E68CE9-BD5D-7B65-C629-CBF2F7C29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323" y="777439"/>
                <a:ext cx="114178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A60189-3701-4052-C34C-11C8D515B5FA}"/>
                  </a:ext>
                </a:extLst>
              </p:cNvPr>
              <p:cNvSpPr txBox="1"/>
              <p:nvPr/>
            </p:nvSpPr>
            <p:spPr>
              <a:xfrm>
                <a:off x="7666785" y="1337728"/>
                <a:ext cx="9614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Δ</m:t>
                    </m:r>
                    <m:r>
                      <a:rPr lang="en-US" sz="1400" b="0" i="1" smtClean="0">
                        <a:latin typeface="Cambria Math"/>
                      </a:rPr>
                      <m:t>𝑞</m:t>
                    </m:r>
                    <m:r>
                      <a:rPr lang="en-US" sz="1400" b="0" i="1" smtClean="0">
                        <a:latin typeface="Cambria Math"/>
                      </a:rPr>
                      <m:t>=1 </m:t>
                    </m:r>
                    <m:r>
                      <a:rPr lang="en-US" sz="1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A60189-3701-4052-C34C-11C8D515B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785" y="1337728"/>
                <a:ext cx="96141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9C6AEF-218E-7682-AF8E-0010FEFFB065}"/>
                  </a:ext>
                </a:extLst>
              </p:cNvPr>
              <p:cNvSpPr/>
              <p:nvPr/>
            </p:nvSpPr>
            <p:spPr>
              <a:xfrm>
                <a:off x="9166236" y="774940"/>
                <a:ext cx="15240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9C6AEF-218E-7682-AF8E-0010FEFFB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236" y="774940"/>
                <a:ext cx="1524000" cy="381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709287-1279-6E55-BB2F-536BBD32B526}"/>
                  </a:ext>
                </a:extLst>
              </p:cNvPr>
              <p:cNvSpPr txBox="1"/>
              <p:nvPr/>
            </p:nvSpPr>
            <p:spPr>
              <a:xfrm>
                <a:off x="10751307" y="794633"/>
                <a:ext cx="1466492" cy="31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Δ</m:t>
                    </m:r>
                    <m:acc>
                      <m:accPr>
                        <m:chr m:val="̂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1400" b="0" i="1" smtClean="0">
                        <a:latin typeface="Cambria Math"/>
                      </a:rPr>
                      <m:t>=0.01 </m:t>
                    </m:r>
                    <m:r>
                      <a:rPr lang="en-US" sz="14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709287-1279-6E55-BB2F-536BBD32B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1307" y="794633"/>
                <a:ext cx="1466492" cy="319318"/>
              </a:xfrm>
              <a:prstGeom prst="rect">
                <a:avLst/>
              </a:prstGeom>
              <a:blipFill>
                <a:blip r:embed="rId9"/>
                <a:stretch>
                  <a:fillRect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556756-CABD-3613-CAE0-5B9D4762CF38}"/>
                  </a:ext>
                </a:extLst>
              </p:cNvPr>
              <p:cNvSpPr txBox="1"/>
              <p:nvPr/>
            </p:nvSpPr>
            <p:spPr>
              <a:xfrm>
                <a:off x="9240345" y="1196681"/>
                <a:ext cx="12435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Δ</m:t>
                    </m:r>
                    <m:acc>
                      <m:accPr>
                        <m:chr m:val="̂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1400" b="0" i="1" smtClean="0">
                        <a:latin typeface="Cambria Math"/>
                      </a:rPr>
                      <m:t>=100 </m:t>
                    </m:r>
                    <m:r>
                      <a:rPr lang="en-US" sz="14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556756-CABD-3613-CAE0-5B9D4762C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345" y="1196681"/>
                <a:ext cx="1243546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348812-367A-CC8A-3C67-B8C5020E9A56}"/>
                  </a:ext>
                </a:extLst>
              </p:cNvPr>
              <p:cNvSpPr txBox="1"/>
              <p:nvPr/>
            </p:nvSpPr>
            <p:spPr>
              <a:xfrm>
                <a:off x="8406348" y="239308"/>
                <a:ext cx="1519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1400" b="0" i="1" smtClean="0">
                        <a:latin typeface="Cambria Math"/>
                      </a:rPr>
                      <m:t>=100 </m:t>
                    </m:r>
                    <m:r>
                      <a:rPr lang="en-US" sz="1400" b="0" i="1" smtClean="0">
                        <a:latin typeface="Cambria Math"/>
                      </a:rPr>
                      <m:t>𝑐𝑚</m:t>
                    </m:r>
                    <m:r>
                      <a:rPr lang="en-US" sz="1400" b="0" i="1" smtClean="0">
                        <a:latin typeface="Cambria Math"/>
                      </a:rPr>
                      <m:t>/</m:t>
                    </m:r>
                    <m:r>
                      <a:rPr lang="en-US" sz="1400" b="0" i="1" smtClean="0">
                        <a:latin typeface="Cambria Math"/>
                      </a:rPr>
                      <m:t>𝑚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348812-367A-CC8A-3C67-B8C5020E9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348" y="239308"/>
                <a:ext cx="1519775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991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Structure of phase space is exactly the structure needed to define state densities, thermodynamic entropy, information entropy and statistical uncertainty in a way that satisfies the principle of relativity for equal-time observers</a:t>
            </a:r>
          </a:p>
          <a:p>
            <a:r>
              <a:rPr lang="en-US" dirty="0"/>
              <a:t>The relativistic version extends those quantities to all observers</a:t>
            </a:r>
          </a:p>
          <a:p>
            <a:r>
              <a:rPr lang="en-US" dirty="0"/>
              <a:t>TODOs:</a:t>
            </a:r>
          </a:p>
          <a:p>
            <a:pPr lvl="1"/>
            <a:r>
              <a:rPr lang="en-US" dirty="0"/>
              <a:t>Help popularize these ideas, more pictures/diagrams in the book/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688449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676-84FA-2122-DDC1-DAF6C7BE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Infinitesimal reducibility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38501-E5C4-6B03-DABF-E2F37EE91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6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0111-3A62-4E8C-ABDC-A59B0D5C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150921"/>
            <a:ext cx="5752731" cy="84337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Divisible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C2D830C-0510-4D32-8B68-4EA1A8B9A49C}"/>
              </a:ext>
            </a:extLst>
          </p:cNvPr>
          <p:cNvSpPr txBox="1">
            <a:spLocks/>
          </p:cNvSpPr>
          <p:nvPr/>
        </p:nvSpPr>
        <p:spPr>
          <a:xfrm>
            <a:off x="6270593" y="150920"/>
            <a:ext cx="5752731" cy="843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33" dirty="0"/>
              <a:t>Reducible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06C78E-F556-4E25-897B-55976974CABD}"/>
                  </a:ext>
                </a:extLst>
              </p:cNvPr>
              <p:cNvSpPr txBox="1"/>
              <p:nvPr/>
            </p:nvSpPr>
            <p:spPr>
              <a:xfrm>
                <a:off x="458237" y="4407694"/>
                <a:ext cx="32356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06C78E-F556-4E25-897B-55976974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7" y="4407694"/>
                <a:ext cx="323562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434D93-B865-4436-B507-88A4DCD18DAB}"/>
                  </a:ext>
                </a:extLst>
              </p:cNvPr>
              <p:cNvSpPr txBox="1"/>
              <p:nvPr/>
            </p:nvSpPr>
            <p:spPr>
              <a:xfrm>
                <a:off x="5847997" y="4376071"/>
                <a:ext cx="23413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434D93-B865-4436-B507-88A4DCD18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997" y="4376071"/>
                <a:ext cx="234134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408905F7-355D-4C11-AEBE-F2E409386522}"/>
              </a:ext>
            </a:extLst>
          </p:cNvPr>
          <p:cNvSpPr txBox="1">
            <a:spLocks/>
          </p:cNvSpPr>
          <p:nvPr/>
        </p:nvSpPr>
        <p:spPr>
          <a:xfrm>
            <a:off x="5344358" y="196477"/>
            <a:ext cx="1509204" cy="843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vs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EEA73D-96C1-4280-9D48-9A20EE68C509}"/>
              </a:ext>
            </a:extLst>
          </p:cNvPr>
          <p:cNvCxnSpPr>
            <a:cxnSpLocks/>
          </p:cNvCxnSpPr>
          <p:nvPr/>
        </p:nvCxnSpPr>
        <p:spPr>
          <a:xfrm>
            <a:off x="652053" y="6327140"/>
            <a:ext cx="28455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838E49A-F4B8-4C7D-B1E1-AE452AE8E0AB}"/>
              </a:ext>
            </a:extLst>
          </p:cNvPr>
          <p:cNvSpPr/>
          <p:nvPr/>
        </p:nvSpPr>
        <p:spPr>
          <a:xfrm>
            <a:off x="3243965" y="5861263"/>
            <a:ext cx="566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time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6C0A14-4836-41F1-B44F-6D16CCD839FF}"/>
              </a:ext>
            </a:extLst>
          </p:cNvPr>
          <p:cNvGrpSpPr/>
          <p:nvPr/>
        </p:nvGrpSpPr>
        <p:grpSpPr>
          <a:xfrm>
            <a:off x="1109458" y="5138805"/>
            <a:ext cx="1930715" cy="874080"/>
            <a:chOff x="685800" y="3105150"/>
            <a:chExt cx="2920795" cy="132231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488A833-A26A-4D01-83F8-32A6CAB37F04}"/>
                </a:ext>
              </a:extLst>
            </p:cNvPr>
            <p:cNvGrpSpPr/>
            <p:nvPr/>
          </p:nvGrpSpPr>
          <p:grpSpPr>
            <a:xfrm>
              <a:off x="685800" y="3526982"/>
              <a:ext cx="794882" cy="748123"/>
              <a:chOff x="2743126" y="2971800"/>
              <a:chExt cx="1295474" cy="121927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3AF5EA3-C10B-4C2F-8509-AEB9C9A953F9}"/>
                  </a:ext>
                </a:extLst>
              </p:cNvPr>
              <p:cNvSpPr/>
              <p:nvPr/>
            </p:nvSpPr>
            <p:spPr>
              <a:xfrm>
                <a:off x="2743200" y="2971800"/>
                <a:ext cx="1295400" cy="1219200"/>
              </a:xfrm>
              <a:prstGeom prst="ellipse">
                <a:avLst/>
              </a:prstGeom>
              <a:solidFill>
                <a:schemeClr val="accent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Chord 5">
                <a:extLst>
                  <a:ext uri="{FF2B5EF4-FFF2-40B4-BE49-F238E27FC236}">
                    <a16:creationId xmlns:a16="http://schemas.microsoft.com/office/drawing/2014/main" id="{0857B9BB-F05A-458D-AFA6-42EB28E4C3CC}"/>
                  </a:ext>
                </a:extLst>
              </p:cNvPr>
              <p:cNvSpPr/>
              <p:nvPr/>
            </p:nvSpPr>
            <p:spPr>
              <a:xfrm>
                <a:off x="2743126" y="3073904"/>
                <a:ext cx="817308" cy="1117166"/>
              </a:xfrm>
              <a:custGeom>
                <a:avLst/>
                <a:gdLst>
                  <a:gd name="connsiteX0" fmla="*/ 817235 w 1295400"/>
                  <a:gd name="connsiteY0" fmla="*/ 1197947 h 1219200"/>
                  <a:gd name="connsiteX1" fmla="*/ 70854 w 1295400"/>
                  <a:gd name="connsiteY1" fmla="*/ 886831 h 1219200"/>
                  <a:gd name="connsiteX2" fmla="*/ 288864 w 1295400"/>
                  <a:gd name="connsiteY2" fmla="*/ 102104 h 1219200"/>
                  <a:gd name="connsiteX3" fmla="*/ 817235 w 1295400"/>
                  <a:gd name="connsiteY3" fmla="*/ 1197947 h 1219200"/>
                  <a:gd name="connsiteX0" fmla="*/ 817308 w 817308"/>
                  <a:gd name="connsiteY0" fmla="*/ 1095843 h 1117166"/>
                  <a:gd name="connsiteX1" fmla="*/ 70927 w 817308"/>
                  <a:gd name="connsiteY1" fmla="*/ 784727 h 1117166"/>
                  <a:gd name="connsiteX2" fmla="*/ 288937 w 817308"/>
                  <a:gd name="connsiteY2" fmla="*/ 0 h 1117166"/>
                  <a:gd name="connsiteX3" fmla="*/ 817308 w 817308"/>
                  <a:gd name="connsiteY3" fmla="*/ 1095843 h 1117166"/>
                  <a:gd name="connsiteX0" fmla="*/ 817308 w 817308"/>
                  <a:gd name="connsiteY0" fmla="*/ 1095843 h 1117166"/>
                  <a:gd name="connsiteX1" fmla="*/ 70927 w 817308"/>
                  <a:gd name="connsiteY1" fmla="*/ 784727 h 1117166"/>
                  <a:gd name="connsiteX2" fmla="*/ 288937 w 817308"/>
                  <a:gd name="connsiteY2" fmla="*/ 0 h 1117166"/>
                  <a:gd name="connsiteX3" fmla="*/ 817308 w 817308"/>
                  <a:gd name="connsiteY3" fmla="*/ 1095843 h 111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308" h="1117166">
                    <a:moveTo>
                      <a:pt x="817308" y="1095843"/>
                    </a:moveTo>
                    <a:cubicBezTo>
                      <a:pt x="521648" y="1171311"/>
                      <a:pt x="210243" y="1041507"/>
                      <a:pt x="70927" y="784727"/>
                    </a:cubicBezTo>
                    <a:cubicBezTo>
                      <a:pt x="-78669" y="508999"/>
                      <a:pt x="15088" y="171521"/>
                      <a:pt x="288937" y="0"/>
                    </a:cubicBezTo>
                    <a:cubicBezTo>
                      <a:pt x="73901" y="563401"/>
                      <a:pt x="336384" y="989642"/>
                      <a:pt x="817308" y="109584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A7CE4DE-ECAC-404B-9CE7-3A30B434717B}"/>
                </a:ext>
              </a:extLst>
            </p:cNvPr>
            <p:cNvGrpSpPr/>
            <p:nvPr/>
          </p:nvGrpSpPr>
          <p:grpSpPr>
            <a:xfrm>
              <a:off x="2864418" y="3720714"/>
              <a:ext cx="742177" cy="554348"/>
              <a:chOff x="6682106" y="2528622"/>
              <a:chExt cx="742177" cy="554348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4ACAE12-1D35-45C8-BA17-AA21091C10F8}"/>
                  </a:ext>
                </a:extLst>
              </p:cNvPr>
              <p:cNvSpPr/>
              <p:nvPr/>
            </p:nvSpPr>
            <p:spPr>
              <a:xfrm>
                <a:off x="6683541" y="2528622"/>
                <a:ext cx="740742" cy="554305"/>
              </a:xfrm>
              <a:custGeom>
                <a:avLst/>
                <a:gdLst>
                  <a:gd name="connsiteX0" fmla="*/ 689516 w 740742"/>
                  <a:gd name="connsiteY0" fmla="*/ 0 h 554305"/>
                  <a:gd name="connsiteX1" fmla="*/ 709511 w 740742"/>
                  <a:gd name="connsiteY1" fmla="*/ 34672 h 554305"/>
                  <a:gd name="connsiteX2" fmla="*/ 740742 w 740742"/>
                  <a:gd name="connsiteY2" fmla="*/ 180265 h 554305"/>
                  <a:gd name="connsiteX3" fmla="*/ 343323 w 740742"/>
                  <a:gd name="connsiteY3" fmla="*/ 554305 h 554305"/>
                  <a:gd name="connsiteX4" fmla="*/ 13777 w 740742"/>
                  <a:gd name="connsiteY4" fmla="*/ 389395 h 554305"/>
                  <a:gd name="connsiteX5" fmla="*/ 0 w 740742"/>
                  <a:gd name="connsiteY5" fmla="*/ 365506 h 55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0742" h="554305">
                    <a:moveTo>
                      <a:pt x="689516" y="0"/>
                    </a:moveTo>
                    <a:lnTo>
                      <a:pt x="709511" y="34672"/>
                    </a:lnTo>
                    <a:cubicBezTo>
                      <a:pt x="729622" y="79421"/>
                      <a:pt x="740742" y="128621"/>
                      <a:pt x="740742" y="180265"/>
                    </a:cubicBezTo>
                    <a:cubicBezTo>
                      <a:pt x="740742" y="386842"/>
                      <a:pt x="562811" y="554305"/>
                      <a:pt x="343323" y="554305"/>
                    </a:cubicBezTo>
                    <a:cubicBezTo>
                      <a:pt x="206143" y="554305"/>
                      <a:pt x="85196" y="488890"/>
                      <a:pt x="13777" y="389395"/>
                    </a:cubicBezTo>
                    <a:lnTo>
                      <a:pt x="0" y="365506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CD69995-4013-4A71-A2B0-763165BF9519}"/>
                  </a:ext>
                </a:extLst>
              </p:cNvPr>
              <p:cNvSpPr/>
              <p:nvPr/>
            </p:nvSpPr>
            <p:spPr>
              <a:xfrm>
                <a:off x="6682106" y="2827911"/>
                <a:ext cx="448781" cy="255059"/>
              </a:xfrm>
              <a:custGeom>
                <a:avLst/>
                <a:gdLst>
                  <a:gd name="connsiteX0" fmla="*/ 122433 w 448781"/>
                  <a:gd name="connsiteY0" fmla="*/ 0 h 255059"/>
                  <a:gd name="connsiteX1" fmla="*/ 126545 w 448781"/>
                  <a:gd name="connsiteY1" fmla="*/ 10979 h 255059"/>
                  <a:gd name="connsiteX2" fmla="*/ 448781 w 448781"/>
                  <a:gd name="connsiteY2" fmla="*/ 241976 h 255059"/>
                  <a:gd name="connsiteX3" fmla="*/ 27594 w 448781"/>
                  <a:gd name="connsiteY3" fmla="*/ 106418 h 255059"/>
                  <a:gd name="connsiteX4" fmla="*/ 0 w 448781"/>
                  <a:gd name="connsiteY4" fmla="*/ 64901 h 25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781" h="255059">
                    <a:moveTo>
                      <a:pt x="122433" y="0"/>
                    </a:moveTo>
                    <a:lnTo>
                      <a:pt x="126545" y="10979"/>
                    </a:lnTo>
                    <a:cubicBezTo>
                      <a:pt x="187202" y="127720"/>
                      <a:pt x="301238" y="209394"/>
                      <a:pt x="448781" y="241976"/>
                    </a:cubicBezTo>
                    <a:cubicBezTo>
                      <a:pt x="290046" y="282493"/>
                      <a:pt x="123913" y="226580"/>
                      <a:pt x="27594" y="106418"/>
                    </a:cubicBezTo>
                    <a:lnTo>
                      <a:pt x="0" y="649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3603BE-DFC6-4713-8BAD-C2A2E2964333}"/>
                </a:ext>
              </a:extLst>
            </p:cNvPr>
            <p:cNvGrpSpPr/>
            <p:nvPr/>
          </p:nvGrpSpPr>
          <p:grpSpPr>
            <a:xfrm>
              <a:off x="2741703" y="3105150"/>
              <a:ext cx="741264" cy="555497"/>
              <a:chOff x="8027154" y="2238367"/>
              <a:chExt cx="741264" cy="555497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544F767-C855-4B58-A474-11681B95B427}"/>
                  </a:ext>
                </a:extLst>
              </p:cNvPr>
              <p:cNvSpPr/>
              <p:nvPr/>
            </p:nvSpPr>
            <p:spPr>
              <a:xfrm>
                <a:off x="8027199" y="2238367"/>
                <a:ext cx="741219" cy="555132"/>
              </a:xfrm>
              <a:custGeom>
                <a:avLst/>
                <a:gdLst>
                  <a:gd name="connsiteX0" fmla="*/ 397419 w 741219"/>
                  <a:gd name="connsiteY0" fmla="*/ 0 h 555132"/>
                  <a:gd name="connsiteX1" fmla="*/ 726965 w 741219"/>
                  <a:gd name="connsiteY1" fmla="*/ 164911 h 555132"/>
                  <a:gd name="connsiteX2" fmla="*/ 741219 w 741219"/>
                  <a:gd name="connsiteY2" fmla="*/ 189627 h 555132"/>
                  <a:gd name="connsiteX3" fmla="*/ 51704 w 741219"/>
                  <a:gd name="connsiteY3" fmla="*/ 555132 h 555132"/>
                  <a:gd name="connsiteX4" fmla="*/ 31231 w 741219"/>
                  <a:gd name="connsiteY4" fmla="*/ 519634 h 555132"/>
                  <a:gd name="connsiteX5" fmla="*/ 0 w 741219"/>
                  <a:gd name="connsiteY5" fmla="*/ 374040 h 555132"/>
                  <a:gd name="connsiteX6" fmla="*/ 397419 w 741219"/>
                  <a:gd name="connsiteY6" fmla="*/ 0 h 555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1219" h="555132">
                    <a:moveTo>
                      <a:pt x="397419" y="0"/>
                    </a:moveTo>
                    <a:cubicBezTo>
                      <a:pt x="534599" y="0"/>
                      <a:pt x="655546" y="65415"/>
                      <a:pt x="726965" y="164911"/>
                    </a:cubicBezTo>
                    <a:lnTo>
                      <a:pt x="741219" y="189627"/>
                    </a:lnTo>
                    <a:lnTo>
                      <a:pt x="51704" y="555132"/>
                    </a:lnTo>
                    <a:lnTo>
                      <a:pt x="31231" y="519634"/>
                    </a:lnTo>
                    <a:cubicBezTo>
                      <a:pt x="11121" y="474884"/>
                      <a:pt x="0" y="425684"/>
                      <a:pt x="0" y="374040"/>
                    </a:cubicBezTo>
                    <a:cubicBezTo>
                      <a:pt x="0" y="167463"/>
                      <a:pt x="177931" y="0"/>
                      <a:pt x="397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A1A66-E36E-45BF-9D19-F9E728DE2733}"/>
                  </a:ext>
                </a:extLst>
              </p:cNvPr>
              <p:cNvSpPr/>
              <p:nvPr/>
            </p:nvSpPr>
            <p:spPr>
              <a:xfrm>
                <a:off x="8027154" y="2301017"/>
                <a:ext cx="177287" cy="492847"/>
              </a:xfrm>
              <a:custGeom>
                <a:avLst/>
                <a:gdLst>
                  <a:gd name="connsiteX0" fmla="*/ 177287 w 177287"/>
                  <a:gd name="connsiteY0" fmla="*/ 0 h 492847"/>
                  <a:gd name="connsiteX1" fmla="*/ 144077 w 177287"/>
                  <a:gd name="connsiteY1" fmla="*/ 347483 h 492847"/>
                  <a:gd name="connsiteX2" fmla="*/ 174096 w 177287"/>
                  <a:gd name="connsiteY2" fmla="*/ 427629 h 492847"/>
                  <a:gd name="connsiteX3" fmla="*/ 51064 w 177287"/>
                  <a:gd name="connsiteY3" fmla="*/ 492847 h 492847"/>
                  <a:gd name="connsiteX4" fmla="*/ 43520 w 177287"/>
                  <a:gd name="connsiteY4" fmla="*/ 481495 h 492847"/>
                  <a:gd name="connsiteX5" fmla="*/ 177287 w 177287"/>
                  <a:gd name="connsiteY5" fmla="*/ 0 h 492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287" h="492847">
                    <a:moveTo>
                      <a:pt x="177287" y="0"/>
                    </a:moveTo>
                    <a:cubicBezTo>
                      <a:pt x="127809" y="129635"/>
                      <a:pt x="119533" y="247435"/>
                      <a:pt x="144077" y="347483"/>
                    </a:cubicBezTo>
                    <a:lnTo>
                      <a:pt x="174096" y="427629"/>
                    </a:lnTo>
                    <a:lnTo>
                      <a:pt x="51064" y="492847"/>
                    </a:lnTo>
                    <a:lnTo>
                      <a:pt x="43520" y="481495"/>
                    </a:lnTo>
                    <a:cubicBezTo>
                      <a:pt x="-48270" y="312313"/>
                      <a:pt x="9258" y="105242"/>
                      <a:pt x="177287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28E9A5A-EDAC-43E3-A29D-016070339B3E}"/>
                </a:ext>
              </a:extLst>
            </p:cNvPr>
            <p:cNvSpPr/>
            <p:nvPr/>
          </p:nvSpPr>
          <p:spPr>
            <a:xfrm>
              <a:off x="1384849" y="3222139"/>
              <a:ext cx="1290752" cy="247614"/>
            </a:xfrm>
            <a:custGeom>
              <a:avLst/>
              <a:gdLst>
                <a:gd name="connsiteX0" fmla="*/ 0 w 2141883"/>
                <a:gd name="connsiteY0" fmla="*/ 601959 h 601959"/>
                <a:gd name="connsiteX1" fmla="*/ 1088335 w 2141883"/>
                <a:gd name="connsiteY1" fmla="*/ 10581 h 601959"/>
                <a:gd name="connsiteX2" fmla="*/ 2141883 w 2141883"/>
                <a:gd name="connsiteY2" fmla="*/ 278937 h 601959"/>
                <a:gd name="connsiteX0" fmla="*/ 0 w 2350605"/>
                <a:gd name="connsiteY0" fmla="*/ 441051 h 441051"/>
                <a:gd name="connsiteX1" fmla="*/ 1297057 w 2350605"/>
                <a:gd name="connsiteY1" fmla="*/ 3730 h 441051"/>
                <a:gd name="connsiteX2" fmla="*/ 2350605 w 2350605"/>
                <a:gd name="connsiteY2" fmla="*/ 272086 h 441051"/>
                <a:gd name="connsiteX0" fmla="*/ 0 w 2613992"/>
                <a:gd name="connsiteY0" fmla="*/ 465762 h 465762"/>
                <a:gd name="connsiteX1" fmla="*/ 1297057 w 2613992"/>
                <a:gd name="connsiteY1" fmla="*/ 28441 h 465762"/>
                <a:gd name="connsiteX2" fmla="*/ 2613992 w 2613992"/>
                <a:gd name="connsiteY2" fmla="*/ 147710 h 465762"/>
                <a:gd name="connsiteX0" fmla="*/ 0 w 2613992"/>
                <a:gd name="connsiteY0" fmla="*/ 501450 h 501450"/>
                <a:gd name="connsiteX1" fmla="*/ 1237423 w 2613992"/>
                <a:gd name="connsiteY1" fmla="*/ 19403 h 501450"/>
                <a:gd name="connsiteX2" fmla="*/ 2613992 w 2613992"/>
                <a:gd name="connsiteY2" fmla="*/ 183398 h 50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3992" h="501450">
                  <a:moveTo>
                    <a:pt x="0" y="501450"/>
                  </a:moveTo>
                  <a:cubicBezTo>
                    <a:pt x="365677" y="232679"/>
                    <a:pt x="801758" y="72412"/>
                    <a:pt x="1237423" y="19403"/>
                  </a:cubicBezTo>
                  <a:cubicBezTo>
                    <a:pt x="1673088" y="-33606"/>
                    <a:pt x="2265708" y="22301"/>
                    <a:pt x="2613992" y="183398"/>
                  </a:cubicBezTo>
                </a:path>
              </a:pathLst>
            </a:custGeom>
            <a:noFill/>
            <a:ln w="28575"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BF6E3CA-E6D1-40D5-814B-07ECC3876F1C}"/>
                </a:ext>
              </a:extLst>
            </p:cNvPr>
            <p:cNvSpPr/>
            <p:nvPr/>
          </p:nvSpPr>
          <p:spPr>
            <a:xfrm rot="21111370" flipV="1">
              <a:off x="1508436" y="4179848"/>
              <a:ext cx="1290752" cy="247614"/>
            </a:xfrm>
            <a:custGeom>
              <a:avLst/>
              <a:gdLst>
                <a:gd name="connsiteX0" fmla="*/ 0 w 2141883"/>
                <a:gd name="connsiteY0" fmla="*/ 601959 h 601959"/>
                <a:gd name="connsiteX1" fmla="*/ 1088335 w 2141883"/>
                <a:gd name="connsiteY1" fmla="*/ 10581 h 601959"/>
                <a:gd name="connsiteX2" fmla="*/ 2141883 w 2141883"/>
                <a:gd name="connsiteY2" fmla="*/ 278937 h 601959"/>
                <a:gd name="connsiteX0" fmla="*/ 0 w 2350605"/>
                <a:gd name="connsiteY0" fmla="*/ 441051 h 441051"/>
                <a:gd name="connsiteX1" fmla="*/ 1297057 w 2350605"/>
                <a:gd name="connsiteY1" fmla="*/ 3730 h 441051"/>
                <a:gd name="connsiteX2" fmla="*/ 2350605 w 2350605"/>
                <a:gd name="connsiteY2" fmla="*/ 272086 h 441051"/>
                <a:gd name="connsiteX0" fmla="*/ 0 w 2613992"/>
                <a:gd name="connsiteY0" fmla="*/ 465762 h 465762"/>
                <a:gd name="connsiteX1" fmla="*/ 1297057 w 2613992"/>
                <a:gd name="connsiteY1" fmla="*/ 28441 h 465762"/>
                <a:gd name="connsiteX2" fmla="*/ 2613992 w 2613992"/>
                <a:gd name="connsiteY2" fmla="*/ 147710 h 465762"/>
                <a:gd name="connsiteX0" fmla="*/ 0 w 2613992"/>
                <a:gd name="connsiteY0" fmla="*/ 501450 h 501450"/>
                <a:gd name="connsiteX1" fmla="*/ 1237423 w 2613992"/>
                <a:gd name="connsiteY1" fmla="*/ 19403 h 501450"/>
                <a:gd name="connsiteX2" fmla="*/ 2613992 w 2613992"/>
                <a:gd name="connsiteY2" fmla="*/ 183398 h 50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3992" h="501450">
                  <a:moveTo>
                    <a:pt x="0" y="501450"/>
                  </a:moveTo>
                  <a:cubicBezTo>
                    <a:pt x="365677" y="232679"/>
                    <a:pt x="801758" y="72412"/>
                    <a:pt x="1237423" y="19403"/>
                  </a:cubicBezTo>
                  <a:cubicBezTo>
                    <a:pt x="1673088" y="-33606"/>
                    <a:pt x="2265708" y="22301"/>
                    <a:pt x="2613992" y="183398"/>
                  </a:cubicBezTo>
                </a:path>
              </a:pathLst>
            </a:custGeom>
            <a:noFill/>
            <a:ln w="28575"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A135CC2-9465-43A2-9F13-FACC44779F94}"/>
              </a:ext>
            </a:extLst>
          </p:cNvPr>
          <p:cNvGrpSpPr/>
          <p:nvPr/>
        </p:nvGrpSpPr>
        <p:grpSpPr>
          <a:xfrm>
            <a:off x="6611340" y="5372197"/>
            <a:ext cx="645638" cy="607658"/>
            <a:chOff x="6610920" y="3430766"/>
            <a:chExt cx="794882" cy="74812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19C0DDE-2C3B-444C-BB51-6DFC67078C12}"/>
                </a:ext>
              </a:extLst>
            </p:cNvPr>
            <p:cNvGrpSpPr/>
            <p:nvPr/>
          </p:nvGrpSpPr>
          <p:grpSpPr>
            <a:xfrm>
              <a:off x="6610920" y="3430766"/>
              <a:ext cx="794882" cy="748123"/>
              <a:chOff x="2743126" y="2971800"/>
              <a:chExt cx="1295474" cy="121927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BE8F641-DAF3-49A0-BD1E-537684D51AA5}"/>
                  </a:ext>
                </a:extLst>
              </p:cNvPr>
              <p:cNvSpPr/>
              <p:nvPr/>
            </p:nvSpPr>
            <p:spPr>
              <a:xfrm>
                <a:off x="2743200" y="2971800"/>
                <a:ext cx="1295400" cy="1219200"/>
              </a:xfrm>
              <a:prstGeom prst="ellipse">
                <a:avLst/>
              </a:prstGeom>
              <a:solidFill>
                <a:schemeClr val="accent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" name="Chord 5">
                <a:extLst>
                  <a:ext uri="{FF2B5EF4-FFF2-40B4-BE49-F238E27FC236}">
                    <a16:creationId xmlns:a16="http://schemas.microsoft.com/office/drawing/2014/main" id="{2096353D-2715-4426-9431-9813669B2CB4}"/>
                  </a:ext>
                </a:extLst>
              </p:cNvPr>
              <p:cNvSpPr/>
              <p:nvPr/>
            </p:nvSpPr>
            <p:spPr>
              <a:xfrm>
                <a:off x="2743126" y="3073904"/>
                <a:ext cx="817308" cy="1117166"/>
              </a:xfrm>
              <a:custGeom>
                <a:avLst/>
                <a:gdLst>
                  <a:gd name="connsiteX0" fmla="*/ 817235 w 1295400"/>
                  <a:gd name="connsiteY0" fmla="*/ 1197947 h 1219200"/>
                  <a:gd name="connsiteX1" fmla="*/ 70854 w 1295400"/>
                  <a:gd name="connsiteY1" fmla="*/ 886831 h 1219200"/>
                  <a:gd name="connsiteX2" fmla="*/ 288864 w 1295400"/>
                  <a:gd name="connsiteY2" fmla="*/ 102104 h 1219200"/>
                  <a:gd name="connsiteX3" fmla="*/ 817235 w 1295400"/>
                  <a:gd name="connsiteY3" fmla="*/ 1197947 h 1219200"/>
                  <a:gd name="connsiteX0" fmla="*/ 817308 w 817308"/>
                  <a:gd name="connsiteY0" fmla="*/ 1095843 h 1117166"/>
                  <a:gd name="connsiteX1" fmla="*/ 70927 w 817308"/>
                  <a:gd name="connsiteY1" fmla="*/ 784727 h 1117166"/>
                  <a:gd name="connsiteX2" fmla="*/ 288937 w 817308"/>
                  <a:gd name="connsiteY2" fmla="*/ 0 h 1117166"/>
                  <a:gd name="connsiteX3" fmla="*/ 817308 w 817308"/>
                  <a:gd name="connsiteY3" fmla="*/ 1095843 h 1117166"/>
                  <a:gd name="connsiteX0" fmla="*/ 817308 w 817308"/>
                  <a:gd name="connsiteY0" fmla="*/ 1095843 h 1117166"/>
                  <a:gd name="connsiteX1" fmla="*/ 70927 w 817308"/>
                  <a:gd name="connsiteY1" fmla="*/ 784727 h 1117166"/>
                  <a:gd name="connsiteX2" fmla="*/ 288937 w 817308"/>
                  <a:gd name="connsiteY2" fmla="*/ 0 h 1117166"/>
                  <a:gd name="connsiteX3" fmla="*/ 817308 w 817308"/>
                  <a:gd name="connsiteY3" fmla="*/ 1095843 h 1117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308" h="1117166">
                    <a:moveTo>
                      <a:pt x="817308" y="1095843"/>
                    </a:moveTo>
                    <a:cubicBezTo>
                      <a:pt x="521648" y="1171311"/>
                      <a:pt x="210243" y="1041507"/>
                      <a:pt x="70927" y="784727"/>
                    </a:cubicBezTo>
                    <a:cubicBezTo>
                      <a:pt x="-78669" y="508999"/>
                      <a:pt x="15088" y="171521"/>
                      <a:pt x="288937" y="0"/>
                    </a:cubicBezTo>
                    <a:cubicBezTo>
                      <a:pt x="73901" y="563401"/>
                      <a:pt x="336384" y="989642"/>
                      <a:pt x="817308" y="109584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88FEF21-16E8-4861-9AFD-A0029AD968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5749" y="3610993"/>
              <a:ext cx="678436" cy="40901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2A0634-A756-0165-72C8-B54DF9DBFD6C}"/>
              </a:ext>
            </a:extLst>
          </p:cNvPr>
          <p:cNvCxnSpPr>
            <a:cxnSpLocks/>
          </p:cNvCxnSpPr>
          <p:nvPr/>
        </p:nvCxnSpPr>
        <p:spPr>
          <a:xfrm>
            <a:off x="5723788" y="6319520"/>
            <a:ext cx="28455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1446466-A74E-2CFD-45CF-FBE107B74F38}"/>
              </a:ext>
            </a:extLst>
          </p:cNvPr>
          <p:cNvSpPr/>
          <p:nvPr/>
        </p:nvSpPr>
        <p:spPr>
          <a:xfrm>
            <a:off x="8315700" y="5853643"/>
            <a:ext cx="566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time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4753C91-385E-70C3-F52B-31BE215B7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6" y="1192137"/>
            <a:ext cx="2341346" cy="18440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29F3F-55D4-E372-5DE4-85A99A0BC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63" y="1146257"/>
            <a:ext cx="2797734" cy="1729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A935E2-BFBA-4085-FDDB-22EC7F080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45" y="1895575"/>
            <a:ext cx="1957975" cy="1920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CA243-1D36-DC30-4F67-83F6C2984B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645" y="1828545"/>
            <a:ext cx="2054859" cy="20548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AB9DE3-7D92-1A08-1A52-047C3F22B75E}"/>
              </a:ext>
            </a:extLst>
          </p:cNvPr>
          <p:cNvSpPr txBox="1"/>
          <p:nvPr/>
        </p:nvSpPr>
        <p:spPr>
          <a:xfrm>
            <a:off x="1324414" y="3342248"/>
            <a:ext cx="343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divisible but not reducible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D146E-CA5D-8CD5-FB7B-6DBF840630E9}"/>
              </a:ext>
            </a:extLst>
          </p:cNvPr>
          <p:cNvSpPr txBox="1"/>
          <p:nvPr/>
        </p:nvSpPr>
        <p:spPr>
          <a:xfrm>
            <a:off x="7572814" y="1140574"/>
            <a:ext cx="3489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reducible but not divisible</a:t>
            </a:r>
          </a:p>
        </p:txBody>
      </p:sp>
    </p:spTree>
    <p:extLst>
      <p:ext uri="{BB962C8B-B14F-4D97-AF65-F5344CB8AC3E}">
        <p14:creationId xmlns:p14="http://schemas.microsoft.com/office/powerpoint/2010/main" val="52948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34" grpId="0"/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041CE9-EAAD-84CD-4261-108BB4C9EB36}"/>
              </a:ext>
            </a:extLst>
          </p:cNvPr>
          <p:cNvSpPr txBox="1"/>
          <p:nvPr/>
        </p:nvSpPr>
        <p:spPr>
          <a:xfrm>
            <a:off x="264548" y="231063"/>
            <a:ext cx="98744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IR-INF: A classical system can be thought of as being made</a:t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of infinitesimal parts, called particles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C1A33-8C2C-2AE5-7E90-4985CC98A008}"/>
              </a:ext>
            </a:extLst>
          </p:cNvPr>
          <p:cNvSpPr txBox="1"/>
          <p:nvPr/>
        </p:nvSpPr>
        <p:spPr>
          <a:xfrm>
            <a:off x="1149927" y="1346779"/>
            <a:ext cx="10924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IR-DIST: classical state is given by a distribution over phase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D8358-1F41-8567-99BD-DB893D0BBB5F}"/>
              </a:ext>
            </a:extLst>
          </p:cNvPr>
          <p:cNvSpPr txBox="1"/>
          <p:nvPr/>
        </p:nvSpPr>
        <p:spPr>
          <a:xfrm>
            <a:off x="347675" y="2057785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Suppose IR-INF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75CBA0-B3AE-21D5-B8A1-27DB35CFE507}"/>
                  </a:ext>
                </a:extLst>
              </p:cNvPr>
              <p:cNvSpPr txBox="1"/>
              <p:nvPr/>
            </p:nvSpPr>
            <p:spPr>
              <a:xfrm>
                <a:off x="2809554" y="2174155"/>
                <a:ext cx="42734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/>
                  <a:t> state space for the full system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75CBA0-B3AE-21D5-B8A1-27DB35CFE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554" y="2174155"/>
                <a:ext cx="4273478" cy="461665"/>
              </a:xfrm>
              <a:prstGeom prst="rect">
                <a:avLst/>
              </a:prstGeom>
              <a:blipFill>
                <a:blip r:embed="rId2"/>
                <a:stretch>
                  <a:fillRect l="-428" t="-10667" r="-128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D262C7-3A84-72CF-5CCE-530328B91C11}"/>
                  </a:ext>
                </a:extLst>
              </p:cNvPr>
              <p:cNvSpPr txBox="1"/>
              <p:nvPr/>
            </p:nvSpPr>
            <p:spPr>
              <a:xfrm>
                <a:off x="7377441" y="2179612"/>
                <a:ext cx="40100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400" dirty="0"/>
                  <a:t> state space for the particles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D262C7-3A84-72CF-5CCE-530328B91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441" y="2179612"/>
                <a:ext cx="4010009" cy="461665"/>
              </a:xfrm>
              <a:prstGeom prst="rect">
                <a:avLst/>
              </a:prstGeom>
              <a:blipFill>
                <a:blip r:embed="rId3"/>
                <a:stretch>
                  <a:fillRect l="-304" t="-10667" r="-136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720107-4092-5768-25FC-B14E0B1F2A9D}"/>
                  </a:ext>
                </a:extLst>
              </p:cNvPr>
              <p:cNvSpPr txBox="1"/>
              <p:nvPr/>
            </p:nvSpPr>
            <p:spPr>
              <a:xfrm>
                <a:off x="3182587" y="2888282"/>
                <a:ext cx="59652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additive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720107-4092-5768-25FC-B14E0B1F2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587" y="2888282"/>
                <a:ext cx="5965223" cy="461665"/>
              </a:xfrm>
              <a:prstGeom prst="rect">
                <a:avLst/>
              </a:prstGeom>
              <a:blipFill>
                <a:blip r:embed="rId4"/>
                <a:stretch>
                  <a:fillRect t="-10526" r="-61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0318E36-8021-8292-EBC4-2F1F891021F8}"/>
              </a:ext>
            </a:extLst>
          </p:cNvPr>
          <p:cNvSpPr txBox="1"/>
          <p:nvPr/>
        </p:nvSpPr>
        <p:spPr>
          <a:xfrm>
            <a:off x="7122468" y="2617301"/>
            <a:ext cx="2735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Technically, from the sigma 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72CF79-61AA-8A6A-72E5-3DE282381F01}"/>
                  </a:ext>
                </a:extLst>
              </p:cNvPr>
              <p:cNvSpPr txBox="1"/>
              <p:nvPr/>
            </p:nvSpPr>
            <p:spPr>
              <a:xfrm>
                <a:off x="347675" y="3807744"/>
                <a:ext cx="7604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IR-INF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real valued,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400" dirty="0"/>
                  <a:t> charted by continuous variables 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72CF79-61AA-8A6A-72E5-3DE282381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75" y="3807744"/>
                <a:ext cx="7604839" cy="461665"/>
              </a:xfrm>
              <a:prstGeom prst="rect">
                <a:avLst/>
              </a:prstGeom>
              <a:blipFill>
                <a:blip r:embed="rId5"/>
                <a:stretch>
                  <a:fillRect l="-120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CDBC11-7BDB-3325-0212-0A1B1D2766DC}"/>
                  </a:ext>
                </a:extLst>
              </p:cNvPr>
              <p:cNvSpPr txBox="1"/>
              <p:nvPr/>
            </p:nvSpPr>
            <p:spPr>
              <a:xfrm>
                <a:off x="347675" y="4476205"/>
                <a:ext cx="51451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Need to quantify states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CDBC11-7BDB-3325-0212-0A1B1D276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75" y="4476205"/>
                <a:ext cx="5145126" cy="461665"/>
              </a:xfrm>
              <a:prstGeom prst="rect">
                <a:avLst/>
              </a:prstGeom>
              <a:blipFill>
                <a:blip r:embed="rId6"/>
                <a:stretch>
                  <a:fillRect l="-177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9A2FEA-D0F4-23A6-B5D1-4AC3343D3E79}"/>
                  </a:ext>
                </a:extLst>
              </p:cNvPr>
              <p:cNvSpPr txBox="1"/>
              <p:nvPr/>
            </p:nvSpPr>
            <p:spPr>
              <a:xfrm>
                <a:off x="7629896" y="3499708"/>
                <a:ext cx="3324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finitely many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manifold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9A2FEA-D0F4-23A6-B5D1-4AC3343D3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896" y="3499708"/>
                <a:ext cx="3324500" cy="369332"/>
              </a:xfrm>
              <a:prstGeom prst="rect">
                <a:avLst/>
              </a:prstGeom>
              <a:blipFill>
                <a:blip r:embed="rId7"/>
                <a:stretch>
                  <a:fillRect l="-1651" t="-8197" r="-9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97F36D-ED95-1094-2347-E4501A659ED5}"/>
                  </a:ext>
                </a:extLst>
              </p:cNvPr>
              <p:cNvSpPr txBox="1"/>
              <p:nvPr/>
            </p:nvSpPr>
            <p:spPr>
              <a:xfrm>
                <a:off x="347674" y="5146570"/>
                <a:ext cx="7852237" cy="1039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b="0" dirty="0"/>
                  <a:t> should be independent of choice of variables, and so should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differentiable structure on the manifold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97F36D-ED95-1094-2347-E4501A659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74" y="5146570"/>
                <a:ext cx="7852237" cy="1039067"/>
              </a:xfrm>
              <a:prstGeom prst="rect">
                <a:avLst/>
              </a:prstGeom>
              <a:blipFill>
                <a:blip r:embed="rId8"/>
                <a:stretch>
                  <a:fillRect l="-1165" t="-4678" r="-388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6A4026-C21A-9F08-5DD1-1AAEF36A962A}"/>
                  </a:ext>
                </a:extLst>
              </p:cNvPr>
              <p:cNvSpPr txBox="1"/>
              <p:nvPr/>
            </p:nvSpPr>
            <p:spPr>
              <a:xfrm rot="2011015">
                <a:off x="6536217" y="596346"/>
                <a:ext cx="102624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6A4026-C21A-9F08-5DD1-1AAEF36A9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1015">
                <a:off x="6536217" y="596346"/>
                <a:ext cx="1026243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7A9F46-740D-25A8-C829-DF64A9D85AFA}"/>
              </a:ext>
            </a:extLst>
          </p:cNvPr>
          <p:cNvCxnSpPr>
            <a:stCxn id="8" idx="1"/>
          </p:cNvCxnSpPr>
          <p:nvPr/>
        </p:nvCxnSpPr>
        <p:spPr>
          <a:xfrm flipH="1">
            <a:off x="6917377" y="2771190"/>
            <a:ext cx="205091" cy="231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39FDD8-19BD-73B1-7271-438DD9F12225}"/>
              </a:ext>
            </a:extLst>
          </p:cNvPr>
          <p:cNvCxnSpPr/>
          <p:nvPr/>
        </p:nvCxnSpPr>
        <p:spPr>
          <a:xfrm flipH="1">
            <a:off x="7623958" y="3807744"/>
            <a:ext cx="267195" cy="181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C89CA2-3BD9-F3E9-9267-E173D5B05C3A}"/>
                  </a:ext>
                </a:extLst>
              </p:cNvPr>
              <p:cNvSpPr txBox="1"/>
              <p:nvPr/>
            </p:nvSpPr>
            <p:spPr>
              <a:xfrm>
                <a:off x="4914725" y="6047574"/>
                <a:ext cx="28428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+ IND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 IR-DIST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C89CA2-3BD9-F3E9-9267-E173D5B05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725" y="6047574"/>
                <a:ext cx="2842830" cy="584775"/>
              </a:xfrm>
              <a:prstGeom prst="rect">
                <a:avLst/>
              </a:prstGeom>
              <a:blipFill>
                <a:blip r:embed="rId10"/>
                <a:stretch>
                  <a:fillRect l="-5353" t="-12500" r="-49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5951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2A25-D52A-C5ED-397F-D6A7F1E5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of classical mechanics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4888A8-59F5-2A96-5A20-BDBCB30F8325}"/>
              </a:ext>
            </a:extLst>
          </p:cNvPr>
          <p:cNvSpPr/>
          <p:nvPr/>
        </p:nvSpPr>
        <p:spPr>
          <a:xfrm>
            <a:off x="795550" y="1760123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(IR) Infinitesimal reducibility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A64F3-F6C5-B99D-CFBF-098015CE1C7D}"/>
              </a:ext>
            </a:extLst>
          </p:cNvPr>
          <p:cNvSpPr/>
          <p:nvPr/>
        </p:nvSpPr>
        <p:spPr>
          <a:xfrm>
            <a:off x="784117" y="3333472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(IND) Degree of freedom independence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BBC42-C45F-27CB-C8AB-03AD6D6AFD03}"/>
              </a:ext>
            </a:extLst>
          </p:cNvPr>
          <p:cNvSpPr/>
          <p:nvPr/>
        </p:nvSpPr>
        <p:spPr>
          <a:xfrm>
            <a:off x="6299130" y="1768467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Hamiltonian</a:t>
            </a:r>
            <a:br>
              <a:rPr lang="en-US" sz="1400" dirty="0"/>
            </a:br>
            <a:r>
              <a:rPr lang="en-US" sz="1400" dirty="0"/>
              <a:t>Mechanics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B43407-8104-624C-6E30-DC5015FAAA41}"/>
              </a:ext>
            </a:extLst>
          </p:cNvPr>
          <p:cNvSpPr/>
          <p:nvPr/>
        </p:nvSpPr>
        <p:spPr>
          <a:xfrm>
            <a:off x="3538245" y="3222742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(DR) Determinism</a:t>
            </a:r>
            <a:br>
              <a:rPr lang="en-US" sz="1400" dirty="0"/>
            </a:br>
            <a:r>
              <a:rPr lang="en-US" sz="1400" dirty="0"/>
              <a:t>/Reversibility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8B8B95-67C6-6DFA-97C1-F134710CF73F}"/>
              </a:ext>
            </a:extLst>
          </p:cNvPr>
          <p:cNvSpPr/>
          <p:nvPr/>
        </p:nvSpPr>
        <p:spPr>
          <a:xfrm>
            <a:off x="3541734" y="1764878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Classical Phase Space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6B5E90-4D32-28F4-994A-EB525E7310D5}"/>
              </a:ext>
            </a:extLst>
          </p:cNvPr>
          <p:cNvSpPr/>
          <p:nvPr/>
        </p:nvSpPr>
        <p:spPr>
          <a:xfrm>
            <a:off x="6299130" y="3409862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(KE) Kinematic Equivalence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878DF4-7079-2B76-EED1-B5AD6D8F2226}"/>
              </a:ext>
            </a:extLst>
          </p:cNvPr>
          <p:cNvSpPr/>
          <p:nvPr/>
        </p:nvSpPr>
        <p:spPr>
          <a:xfrm>
            <a:off x="9235445" y="1771504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Lagrangian</a:t>
            </a:r>
            <a:br>
              <a:rPr lang="en-US" sz="1400" dirty="0"/>
            </a:br>
            <a:r>
              <a:rPr lang="en-US" sz="1400" dirty="0"/>
              <a:t>Mechanics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422F95-B6A4-042D-2DA2-06973DE43EA4}"/>
              </a:ext>
            </a:extLst>
          </p:cNvPr>
          <p:cNvSpPr/>
          <p:nvPr/>
        </p:nvSpPr>
        <p:spPr>
          <a:xfrm>
            <a:off x="10045301" y="2940246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Massive particles under potential forces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118995-16B2-3319-4CD2-512CC73144A1}"/>
              </a:ext>
            </a:extLst>
          </p:cNvPr>
          <p:cNvGrpSpPr/>
          <p:nvPr/>
        </p:nvGrpSpPr>
        <p:grpSpPr>
          <a:xfrm>
            <a:off x="449958" y="982203"/>
            <a:ext cx="2254214" cy="614706"/>
            <a:chOff x="7517416" y="5122425"/>
            <a:chExt cx="3079535" cy="83976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C0D26EF-D5BD-940B-60E8-24D4A6F8E0EE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E8EB450-8C25-76EB-9A8B-E144A3CA8D93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ED463AE-22E1-4335-E83E-810DC707497F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" name="Chord 5">
                  <a:extLst>
                    <a:ext uri="{FF2B5EF4-FFF2-40B4-BE49-F238E27FC236}">
                      <a16:creationId xmlns:a16="http://schemas.microsoft.com/office/drawing/2014/main" id="{F6D6F01F-639E-F2F4-5A5A-AD8D4A627E03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E29E3DA-21F2-66F7-FD21-0FDBC8C83E18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A2D718E-4C1F-EC67-3A9C-17B21F235221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7" name="Chord 5">
                  <a:extLst>
                    <a:ext uri="{FF2B5EF4-FFF2-40B4-BE49-F238E27FC236}">
                      <a16:creationId xmlns:a16="http://schemas.microsoft.com/office/drawing/2014/main" id="{BDB87D51-21EB-C274-6F46-53EBA5F46DE9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5CDD83-5E11-0689-61D6-9D51EF040C42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6F9D695-5262-EC3E-F19A-171694DE881E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7B43983-96D7-6A5F-628E-B357B57020F0}"/>
                </a:ext>
              </a:extLst>
            </p:cNvPr>
            <p:cNvSpPr/>
            <p:nvPr/>
          </p:nvSpPr>
          <p:spPr>
            <a:xfrm rot="2714105">
              <a:off x="10396427" y="5524374"/>
              <a:ext cx="65673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AC72BB4-1947-EB30-4C60-2844FF024186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04538" cy="836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099D67-9766-C967-0410-D07A64D73B81}"/>
                  </a:ext>
                </a:extLst>
              </p:cNvPr>
              <p:cNvSpPr txBox="1"/>
              <p:nvPr/>
            </p:nvSpPr>
            <p:spPr>
              <a:xfrm>
                <a:off x="3865153" y="1317599"/>
                <a:ext cx="886653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099D67-9766-C967-0410-D07A64D73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153" y="1317599"/>
                <a:ext cx="886653" cy="378565"/>
              </a:xfrm>
              <a:prstGeom prst="rect">
                <a:avLst/>
              </a:prstGeom>
              <a:blipFill>
                <a:blip r:embed="rId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9226B9-DCFC-0BAC-5E2B-DBF75C32030F}"/>
                  </a:ext>
                </a:extLst>
              </p:cNvPr>
              <p:cNvSpPr txBox="1"/>
              <p:nvPr/>
            </p:nvSpPr>
            <p:spPr>
              <a:xfrm>
                <a:off x="989153" y="4091860"/>
                <a:ext cx="11532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9226B9-DCFC-0BAC-5E2B-DBF75C320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53" y="4091860"/>
                <a:ext cx="115326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8A479D7-1324-BEC8-F8BF-AB14FF713D07}"/>
              </a:ext>
            </a:extLst>
          </p:cNvPr>
          <p:cNvGrpSpPr/>
          <p:nvPr/>
        </p:nvGrpSpPr>
        <p:grpSpPr>
          <a:xfrm>
            <a:off x="3438958" y="3964551"/>
            <a:ext cx="1917040" cy="1163779"/>
            <a:chOff x="7793990" y="384701"/>
            <a:chExt cx="3775722" cy="229213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27E7AE-BE3E-3A46-0203-398D3F191871}"/>
                </a:ext>
              </a:extLst>
            </p:cNvPr>
            <p:cNvSpPr/>
            <p:nvPr/>
          </p:nvSpPr>
          <p:spPr>
            <a:xfrm>
              <a:off x="8849637" y="1422517"/>
              <a:ext cx="1065262" cy="992249"/>
            </a:xfrm>
            <a:custGeom>
              <a:avLst/>
              <a:gdLst>
                <a:gd name="connsiteX0" fmla="*/ 903963 w 1065262"/>
                <a:gd name="connsiteY0" fmla="*/ 20203 h 992249"/>
                <a:gd name="connsiteX1" fmla="*/ 179216 w 1065262"/>
                <a:gd name="connsiteY1" fmla="*/ 67616 h 992249"/>
                <a:gd name="connsiteX2" fmla="*/ 43750 w 1065262"/>
                <a:gd name="connsiteY2" fmla="*/ 562070 h 992249"/>
                <a:gd name="connsiteX3" fmla="*/ 50523 w 1065262"/>
                <a:gd name="connsiteY3" fmla="*/ 988790 h 992249"/>
                <a:gd name="connsiteX4" fmla="*/ 626256 w 1065262"/>
                <a:gd name="connsiteY4" fmla="*/ 744950 h 992249"/>
                <a:gd name="connsiteX5" fmla="*/ 626256 w 1065262"/>
                <a:gd name="connsiteY5" fmla="*/ 413056 h 992249"/>
                <a:gd name="connsiteX6" fmla="*/ 1046203 w 1065262"/>
                <a:gd name="connsiteY6" fmla="*/ 216630 h 992249"/>
                <a:gd name="connsiteX7" fmla="*/ 903963 w 1065262"/>
                <a:gd name="connsiteY7" fmla="*/ 20203 h 99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5262" h="992249">
                  <a:moveTo>
                    <a:pt x="903963" y="20203"/>
                  </a:moveTo>
                  <a:cubicBezTo>
                    <a:pt x="759465" y="-4633"/>
                    <a:pt x="322585" y="-22695"/>
                    <a:pt x="179216" y="67616"/>
                  </a:cubicBezTo>
                  <a:cubicBezTo>
                    <a:pt x="35847" y="157927"/>
                    <a:pt x="65199" y="408541"/>
                    <a:pt x="43750" y="562070"/>
                  </a:cubicBezTo>
                  <a:cubicBezTo>
                    <a:pt x="22301" y="715599"/>
                    <a:pt x="-46561" y="958310"/>
                    <a:pt x="50523" y="988790"/>
                  </a:cubicBezTo>
                  <a:cubicBezTo>
                    <a:pt x="147607" y="1019270"/>
                    <a:pt x="530301" y="840906"/>
                    <a:pt x="626256" y="744950"/>
                  </a:cubicBezTo>
                  <a:cubicBezTo>
                    <a:pt x="722211" y="648994"/>
                    <a:pt x="556265" y="501109"/>
                    <a:pt x="626256" y="413056"/>
                  </a:cubicBezTo>
                  <a:cubicBezTo>
                    <a:pt x="696247" y="325003"/>
                    <a:pt x="996532" y="279848"/>
                    <a:pt x="1046203" y="216630"/>
                  </a:cubicBezTo>
                  <a:cubicBezTo>
                    <a:pt x="1095874" y="153412"/>
                    <a:pt x="1048461" y="45039"/>
                    <a:pt x="903963" y="2020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7E01EFE-9288-F9D3-4883-ADB7110F3207}"/>
                </a:ext>
              </a:extLst>
            </p:cNvPr>
            <p:cNvGrpSpPr/>
            <p:nvPr/>
          </p:nvGrpSpPr>
          <p:grpSpPr>
            <a:xfrm>
              <a:off x="7793990" y="384701"/>
              <a:ext cx="3775722" cy="2292130"/>
              <a:chOff x="7956550" y="3872968"/>
              <a:chExt cx="3775722" cy="229213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EDF3B12-8850-7983-5145-50269F73D149}"/>
                  </a:ext>
                </a:extLst>
              </p:cNvPr>
              <p:cNvCxnSpPr/>
              <p:nvPr/>
            </p:nvCxnSpPr>
            <p:spPr>
              <a:xfrm>
                <a:off x="9457908" y="4425232"/>
                <a:ext cx="0" cy="17398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8DF9DA8-A96A-6825-1FCB-AA1945217E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6550" y="5295164"/>
                <a:ext cx="35544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70B15D0-8FC5-AD87-28F2-ECA35DCC932E}"/>
                  </a:ext>
                </a:extLst>
              </p:cNvPr>
              <p:cNvGrpSpPr/>
              <p:nvPr/>
            </p:nvGrpSpPr>
            <p:grpSpPr>
              <a:xfrm>
                <a:off x="8240006" y="5222444"/>
                <a:ext cx="2679390" cy="72720"/>
                <a:chOff x="1676409" y="2800350"/>
                <a:chExt cx="5867391" cy="233150"/>
              </a:xfrm>
            </p:grpSpPr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70E6E632-1D35-BC04-FDE6-B8DE376BBD99}"/>
                    </a:ext>
                  </a:extLst>
                </p:cNvPr>
                <p:cNvCxnSpPr/>
                <p:nvPr/>
              </p:nvCxnSpPr>
              <p:spPr>
                <a:xfrm flipH="1" flipV="1">
                  <a:off x="4343400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FAE67AFA-8AB4-9B6F-CB76-410ABF982829}"/>
                    </a:ext>
                  </a:extLst>
                </p:cNvPr>
                <p:cNvCxnSpPr/>
                <p:nvPr/>
              </p:nvCxnSpPr>
              <p:spPr>
                <a:xfrm flipH="1" flipV="1">
                  <a:off x="38099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>
                  <a:extLst>
                    <a:ext uri="{FF2B5EF4-FFF2-40B4-BE49-F238E27FC236}">
                      <a16:creationId xmlns:a16="http://schemas.microsoft.com/office/drawing/2014/main" id="{D46DC79D-C8B9-BCC4-4FB3-CC64E706CB2E}"/>
                    </a:ext>
                  </a:extLst>
                </p:cNvPr>
                <p:cNvCxnSpPr/>
                <p:nvPr/>
              </p:nvCxnSpPr>
              <p:spPr>
                <a:xfrm flipH="1" flipV="1">
                  <a:off x="48767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5C1DD4A4-BF75-8272-7764-036EB530EA99}"/>
                    </a:ext>
                  </a:extLst>
                </p:cNvPr>
                <p:cNvCxnSpPr/>
                <p:nvPr/>
              </p:nvCxnSpPr>
              <p:spPr>
                <a:xfrm flipH="1" flipV="1">
                  <a:off x="54101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648B8558-B21F-504A-7C9E-E8AF49FC4F9F}"/>
                    </a:ext>
                  </a:extLst>
                </p:cNvPr>
                <p:cNvCxnSpPr/>
                <p:nvPr/>
              </p:nvCxnSpPr>
              <p:spPr>
                <a:xfrm flipH="1" flipV="1">
                  <a:off x="59435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>
                  <a:extLst>
                    <a:ext uri="{FF2B5EF4-FFF2-40B4-BE49-F238E27FC236}">
                      <a16:creationId xmlns:a16="http://schemas.microsoft.com/office/drawing/2014/main" id="{3E18EE1D-FC14-6D0E-6476-49CC2848F072}"/>
                    </a:ext>
                  </a:extLst>
                </p:cNvPr>
                <p:cNvCxnSpPr/>
                <p:nvPr/>
              </p:nvCxnSpPr>
              <p:spPr>
                <a:xfrm flipH="1" flipV="1">
                  <a:off x="64769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40508626-8658-2606-E7C0-4A743F93DC18}"/>
                    </a:ext>
                  </a:extLst>
                </p:cNvPr>
                <p:cNvCxnSpPr/>
                <p:nvPr/>
              </p:nvCxnSpPr>
              <p:spPr>
                <a:xfrm flipH="1" flipV="1">
                  <a:off x="70103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id="{5B786B97-EE9C-4B3E-5494-59680174D185}"/>
                    </a:ext>
                  </a:extLst>
                </p:cNvPr>
                <p:cNvCxnSpPr/>
                <p:nvPr/>
              </p:nvCxnSpPr>
              <p:spPr>
                <a:xfrm flipH="1" flipV="1">
                  <a:off x="75437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>
                  <a:extLst>
                    <a:ext uri="{FF2B5EF4-FFF2-40B4-BE49-F238E27FC236}">
                      <a16:creationId xmlns:a16="http://schemas.microsoft.com/office/drawing/2014/main" id="{DE9A2BB6-1058-7C32-BFD9-827D8EBD94B2}"/>
                    </a:ext>
                  </a:extLst>
                </p:cNvPr>
                <p:cNvCxnSpPr/>
                <p:nvPr/>
              </p:nvCxnSpPr>
              <p:spPr>
                <a:xfrm flipH="1" flipV="1">
                  <a:off x="3276600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92FD2AF6-C083-592B-8B33-C3ADD2B2C49A}"/>
                    </a:ext>
                  </a:extLst>
                </p:cNvPr>
                <p:cNvCxnSpPr/>
                <p:nvPr/>
              </p:nvCxnSpPr>
              <p:spPr>
                <a:xfrm flipH="1" flipV="1">
                  <a:off x="2743203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>
                  <a:extLst>
                    <a:ext uri="{FF2B5EF4-FFF2-40B4-BE49-F238E27FC236}">
                      <a16:creationId xmlns:a16="http://schemas.microsoft.com/office/drawing/2014/main" id="{34CCCDCD-D766-0709-0314-BD03F5134C5D}"/>
                    </a:ext>
                  </a:extLst>
                </p:cNvPr>
                <p:cNvCxnSpPr/>
                <p:nvPr/>
              </p:nvCxnSpPr>
              <p:spPr>
                <a:xfrm flipH="1" flipV="1">
                  <a:off x="2209806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>
                  <a:extLst>
                    <a:ext uri="{FF2B5EF4-FFF2-40B4-BE49-F238E27FC236}">
                      <a16:creationId xmlns:a16="http://schemas.microsoft.com/office/drawing/2014/main" id="{B71FB9EF-C227-A087-717B-DABBE55CB41B}"/>
                    </a:ext>
                  </a:extLst>
                </p:cNvPr>
                <p:cNvCxnSpPr/>
                <p:nvPr/>
              </p:nvCxnSpPr>
              <p:spPr>
                <a:xfrm flipH="1" flipV="1">
                  <a:off x="1676409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9C74465B-9678-CE0C-2AEF-2273D115CBBC}"/>
                  </a:ext>
                </a:extLst>
              </p:cNvPr>
              <p:cNvCxnSpPr/>
              <p:nvPr/>
            </p:nvCxnSpPr>
            <p:spPr>
              <a:xfrm flipV="1">
                <a:off x="9457910" y="5016786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70B9D23-8C66-B7E2-48CC-A08B802357F3}"/>
                  </a:ext>
                </a:extLst>
              </p:cNvPr>
              <p:cNvCxnSpPr/>
              <p:nvPr/>
            </p:nvCxnSpPr>
            <p:spPr>
              <a:xfrm flipV="1">
                <a:off x="9701491" y="5014202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992A2010-0188-7973-A980-8D02BF3EF95F}"/>
                  </a:ext>
                </a:extLst>
              </p:cNvPr>
              <p:cNvCxnSpPr/>
              <p:nvPr/>
            </p:nvCxnSpPr>
            <p:spPr>
              <a:xfrm flipV="1">
                <a:off x="9945072" y="5016786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76D7AF83-5761-7427-AC57-2AD004085AFC}"/>
                  </a:ext>
                </a:extLst>
              </p:cNvPr>
              <p:cNvCxnSpPr/>
              <p:nvPr/>
            </p:nvCxnSpPr>
            <p:spPr>
              <a:xfrm flipV="1">
                <a:off x="10188654" y="5019370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70C07E7-9661-DDB7-0D7D-B6C19E3D57E7}"/>
                  </a:ext>
                </a:extLst>
              </p:cNvPr>
              <p:cNvCxnSpPr/>
              <p:nvPr/>
            </p:nvCxnSpPr>
            <p:spPr>
              <a:xfrm flipV="1">
                <a:off x="10432235" y="5021955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F2B354B-4FCA-0F2B-21FD-11BFED28911E}"/>
                  </a:ext>
                </a:extLst>
              </p:cNvPr>
              <p:cNvCxnSpPr/>
              <p:nvPr/>
            </p:nvCxnSpPr>
            <p:spPr>
              <a:xfrm flipV="1">
                <a:off x="10675816" y="502453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33537B8F-AB7C-5C14-FF32-64B5F56439A7}"/>
                  </a:ext>
                </a:extLst>
              </p:cNvPr>
              <p:cNvCxnSpPr/>
              <p:nvPr/>
            </p:nvCxnSpPr>
            <p:spPr>
              <a:xfrm flipV="1">
                <a:off x="10919397" y="5027123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6BA11AEF-22F9-4B36-5300-4D37CFD572A6}"/>
                  </a:ext>
                </a:extLst>
              </p:cNvPr>
              <p:cNvCxnSpPr/>
              <p:nvPr/>
            </p:nvCxnSpPr>
            <p:spPr>
              <a:xfrm flipV="1">
                <a:off x="9214327" y="5016786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BEF86648-A847-5362-1E97-121AACD41F1D}"/>
                  </a:ext>
                </a:extLst>
              </p:cNvPr>
              <p:cNvCxnSpPr/>
              <p:nvPr/>
            </p:nvCxnSpPr>
            <p:spPr>
              <a:xfrm flipV="1">
                <a:off x="8970744" y="5017293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E6A07429-7144-5B14-34A9-26B6B13143A7}"/>
                  </a:ext>
                </a:extLst>
              </p:cNvPr>
              <p:cNvCxnSpPr/>
              <p:nvPr/>
            </p:nvCxnSpPr>
            <p:spPr>
              <a:xfrm flipV="1">
                <a:off x="8727161" y="501779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8A7D2B66-7BFE-3DAC-6439-AA6D32B81A51}"/>
                  </a:ext>
                </a:extLst>
              </p:cNvPr>
              <p:cNvCxnSpPr/>
              <p:nvPr/>
            </p:nvCxnSpPr>
            <p:spPr>
              <a:xfrm flipV="1">
                <a:off x="8483578" y="5018306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F5D10CE7-1A41-F9B7-1800-F6F019E81040}"/>
                  </a:ext>
                </a:extLst>
              </p:cNvPr>
              <p:cNvCxnSpPr/>
              <p:nvPr/>
            </p:nvCxnSpPr>
            <p:spPr>
              <a:xfrm flipV="1">
                <a:off x="8239994" y="5018812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3F9B6D6D-6E3A-78A4-373D-4E4B12336E73}"/>
                  </a:ext>
                </a:extLst>
              </p:cNvPr>
              <p:cNvCxnSpPr/>
              <p:nvPr/>
            </p:nvCxnSpPr>
            <p:spPr>
              <a:xfrm flipV="1">
                <a:off x="9457908" y="479189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6686E118-80E7-39E8-7F55-20AD0BE91F12}"/>
                  </a:ext>
                </a:extLst>
              </p:cNvPr>
              <p:cNvCxnSpPr/>
              <p:nvPr/>
            </p:nvCxnSpPr>
            <p:spPr>
              <a:xfrm flipV="1">
                <a:off x="9700267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96FB8C87-3826-41AB-677E-50261D967140}"/>
                  </a:ext>
                </a:extLst>
              </p:cNvPr>
              <p:cNvCxnSpPr/>
              <p:nvPr/>
            </p:nvCxnSpPr>
            <p:spPr>
              <a:xfrm flipV="1">
                <a:off x="9943848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FAACF66-5E96-89C5-35F7-7364B5F99636}"/>
                  </a:ext>
                </a:extLst>
              </p:cNvPr>
              <p:cNvCxnSpPr/>
              <p:nvPr/>
            </p:nvCxnSpPr>
            <p:spPr>
              <a:xfrm flipV="1">
                <a:off x="10187429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B8217B3F-C0AE-8E2F-FA40-41950947AEB3}"/>
                  </a:ext>
                </a:extLst>
              </p:cNvPr>
              <p:cNvCxnSpPr/>
              <p:nvPr/>
            </p:nvCxnSpPr>
            <p:spPr>
              <a:xfrm flipV="1">
                <a:off x="10431011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501B389-054E-B964-F8EA-02DAD83335F0}"/>
                  </a:ext>
                </a:extLst>
              </p:cNvPr>
              <p:cNvCxnSpPr/>
              <p:nvPr/>
            </p:nvCxnSpPr>
            <p:spPr>
              <a:xfrm flipV="1">
                <a:off x="10674592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CFA136E0-C5CB-D343-7661-44B867663126}"/>
                  </a:ext>
                </a:extLst>
              </p:cNvPr>
              <p:cNvCxnSpPr/>
              <p:nvPr/>
            </p:nvCxnSpPr>
            <p:spPr>
              <a:xfrm flipV="1">
                <a:off x="10918173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E60D930A-865C-966B-57D5-4C36AE17EF0B}"/>
                  </a:ext>
                </a:extLst>
              </p:cNvPr>
              <p:cNvCxnSpPr/>
              <p:nvPr/>
            </p:nvCxnSpPr>
            <p:spPr>
              <a:xfrm flipV="1">
                <a:off x="9214327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572C58BB-1E13-EBE6-7F44-A411E4225D46}"/>
                  </a:ext>
                </a:extLst>
              </p:cNvPr>
              <p:cNvCxnSpPr/>
              <p:nvPr/>
            </p:nvCxnSpPr>
            <p:spPr>
              <a:xfrm flipV="1">
                <a:off x="8970746" y="478672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D7ABE139-9426-A0CD-6F07-5B6C129E04A9}"/>
                  </a:ext>
                </a:extLst>
              </p:cNvPr>
              <p:cNvCxnSpPr/>
              <p:nvPr/>
            </p:nvCxnSpPr>
            <p:spPr>
              <a:xfrm flipV="1">
                <a:off x="8727164" y="478414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7413C995-0E96-172D-C651-F286AF790450}"/>
                  </a:ext>
                </a:extLst>
              </p:cNvPr>
              <p:cNvCxnSpPr/>
              <p:nvPr/>
            </p:nvCxnSpPr>
            <p:spPr>
              <a:xfrm flipV="1">
                <a:off x="8483583" y="478155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FBA3EDD-4573-69C1-E93E-01FCC2B011E1}"/>
                  </a:ext>
                </a:extLst>
              </p:cNvPr>
              <p:cNvCxnSpPr/>
              <p:nvPr/>
            </p:nvCxnSpPr>
            <p:spPr>
              <a:xfrm flipV="1">
                <a:off x="8240002" y="477897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83F2EC5F-FD14-4E05-BEA0-A6619A63CB10}"/>
                  </a:ext>
                </a:extLst>
              </p:cNvPr>
              <p:cNvCxnSpPr/>
              <p:nvPr/>
            </p:nvCxnSpPr>
            <p:spPr>
              <a:xfrm flipV="1">
                <a:off x="9457908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FEAAB227-6953-CA47-167A-98CB07962CE2}"/>
                  </a:ext>
                </a:extLst>
              </p:cNvPr>
              <p:cNvCxnSpPr/>
              <p:nvPr/>
            </p:nvCxnSpPr>
            <p:spPr>
              <a:xfrm flipV="1">
                <a:off x="9701489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FC20AAEC-B07B-298C-ECDE-EF44A794BC47}"/>
                  </a:ext>
                </a:extLst>
              </p:cNvPr>
              <p:cNvCxnSpPr/>
              <p:nvPr/>
            </p:nvCxnSpPr>
            <p:spPr>
              <a:xfrm flipV="1">
                <a:off x="9945071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E40F0848-1E8A-0868-BE44-85667FC2CABC}"/>
                  </a:ext>
                </a:extLst>
              </p:cNvPr>
              <p:cNvCxnSpPr/>
              <p:nvPr/>
            </p:nvCxnSpPr>
            <p:spPr>
              <a:xfrm flipV="1">
                <a:off x="10188652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997EDA16-3141-E72D-A090-01B8DF74C731}"/>
                  </a:ext>
                </a:extLst>
              </p:cNvPr>
              <p:cNvCxnSpPr/>
              <p:nvPr/>
            </p:nvCxnSpPr>
            <p:spPr>
              <a:xfrm flipV="1">
                <a:off x="10432233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94C45343-E119-EA50-435C-E7F1C2775810}"/>
                  </a:ext>
                </a:extLst>
              </p:cNvPr>
              <p:cNvCxnSpPr/>
              <p:nvPr/>
            </p:nvCxnSpPr>
            <p:spPr>
              <a:xfrm flipV="1">
                <a:off x="10675814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ACFC7F09-3467-C50C-3970-11868D5A34C7}"/>
                  </a:ext>
                </a:extLst>
              </p:cNvPr>
              <p:cNvCxnSpPr/>
              <p:nvPr/>
            </p:nvCxnSpPr>
            <p:spPr>
              <a:xfrm flipV="1">
                <a:off x="10919396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6EA77D76-5D60-DA94-0B53-027BC317894F}"/>
                  </a:ext>
                </a:extLst>
              </p:cNvPr>
              <p:cNvCxnSpPr/>
              <p:nvPr/>
            </p:nvCxnSpPr>
            <p:spPr>
              <a:xfrm flipV="1">
                <a:off x="9214327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92808B41-2D27-2DCD-0122-59FD26AD07A5}"/>
                  </a:ext>
                </a:extLst>
              </p:cNvPr>
              <p:cNvCxnSpPr/>
              <p:nvPr/>
            </p:nvCxnSpPr>
            <p:spPr>
              <a:xfrm flipV="1">
                <a:off x="8970746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1B973E62-21C2-4602-D86E-D6DAFCF0E45A}"/>
                  </a:ext>
                </a:extLst>
              </p:cNvPr>
              <p:cNvCxnSpPr/>
              <p:nvPr/>
            </p:nvCxnSpPr>
            <p:spPr>
              <a:xfrm flipV="1">
                <a:off x="8727164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8F05D7AB-75B8-6DA3-29D3-D23443F34728}"/>
                  </a:ext>
                </a:extLst>
              </p:cNvPr>
              <p:cNvCxnSpPr/>
              <p:nvPr/>
            </p:nvCxnSpPr>
            <p:spPr>
              <a:xfrm flipV="1">
                <a:off x="8483583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D29AFD95-84F3-59A4-E8DB-88408BD22012}"/>
                  </a:ext>
                </a:extLst>
              </p:cNvPr>
              <p:cNvCxnSpPr/>
              <p:nvPr/>
            </p:nvCxnSpPr>
            <p:spPr>
              <a:xfrm flipV="1">
                <a:off x="8240002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29D604E2-7DDB-B641-E47B-AE941258C17D}"/>
                  </a:ext>
                </a:extLst>
              </p:cNvPr>
              <p:cNvCxnSpPr/>
              <p:nvPr/>
            </p:nvCxnSpPr>
            <p:spPr>
              <a:xfrm flipH="1" flipV="1">
                <a:off x="9353516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4C94DD7C-3571-2CB2-D9BB-98923BD3CA52}"/>
                  </a:ext>
                </a:extLst>
              </p:cNvPr>
              <p:cNvCxnSpPr/>
              <p:nvPr/>
            </p:nvCxnSpPr>
            <p:spPr>
              <a:xfrm flipH="1" flipV="1">
                <a:off x="9109935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500EAD65-DB45-7BDE-7083-2E84C5AC1952}"/>
                  </a:ext>
                </a:extLst>
              </p:cNvPr>
              <p:cNvCxnSpPr/>
              <p:nvPr/>
            </p:nvCxnSpPr>
            <p:spPr>
              <a:xfrm flipH="1" flipV="1">
                <a:off x="8866354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71B91E45-3DD8-BA65-F7C4-051723AFB08E}"/>
                  </a:ext>
                </a:extLst>
              </p:cNvPr>
              <p:cNvCxnSpPr/>
              <p:nvPr/>
            </p:nvCxnSpPr>
            <p:spPr>
              <a:xfrm flipH="1" flipV="1">
                <a:off x="8622772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C13B27B6-7C19-F9A9-23A6-D1DB0AD9853A}"/>
                  </a:ext>
                </a:extLst>
              </p:cNvPr>
              <p:cNvCxnSpPr/>
              <p:nvPr/>
            </p:nvCxnSpPr>
            <p:spPr>
              <a:xfrm flipH="1" flipV="1">
                <a:off x="8379191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E7B8CF99-491F-5B99-6589-A582C4A3E5DE}"/>
                  </a:ext>
                </a:extLst>
              </p:cNvPr>
              <p:cNvCxnSpPr/>
              <p:nvPr/>
            </p:nvCxnSpPr>
            <p:spPr>
              <a:xfrm flipH="1" flipV="1">
                <a:off x="8135610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59B937F9-722D-FE28-3E98-CEF0140C5397}"/>
                  </a:ext>
                </a:extLst>
              </p:cNvPr>
              <p:cNvCxnSpPr/>
              <p:nvPr/>
            </p:nvCxnSpPr>
            <p:spPr>
              <a:xfrm flipH="1" flipV="1">
                <a:off x="9597099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475E4912-ED18-615C-73C2-AB2C6057B634}"/>
                  </a:ext>
                </a:extLst>
              </p:cNvPr>
              <p:cNvCxnSpPr/>
              <p:nvPr/>
            </p:nvCxnSpPr>
            <p:spPr>
              <a:xfrm flipH="1" flipV="1">
                <a:off x="9840682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4873809F-8F48-65D8-9291-E4049F5D160C}"/>
                  </a:ext>
                </a:extLst>
              </p:cNvPr>
              <p:cNvCxnSpPr/>
              <p:nvPr/>
            </p:nvCxnSpPr>
            <p:spPr>
              <a:xfrm flipH="1" flipV="1">
                <a:off x="10084265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D02703B8-2A69-113D-EB4A-8490F130A2FC}"/>
                  </a:ext>
                </a:extLst>
              </p:cNvPr>
              <p:cNvCxnSpPr/>
              <p:nvPr/>
            </p:nvCxnSpPr>
            <p:spPr>
              <a:xfrm flipH="1" flipV="1">
                <a:off x="10327848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293D5DF3-1C29-2EF0-D4CF-B95FE11E249C}"/>
                  </a:ext>
                </a:extLst>
              </p:cNvPr>
              <p:cNvCxnSpPr/>
              <p:nvPr/>
            </p:nvCxnSpPr>
            <p:spPr>
              <a:xfrm flipH="1" flipV="1">
                <a:off x="10571432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D4624BFB-0B7C-174B-1C1B-255B8961AF6F}"/>
                  </a:ext>
                </a:extLst>
              </p:cNvPr>
              <p:cNvCxnSpPr/>
              <p:nvPr/>
            </p:nvCxnSpPr>
            <p:spPr>
              <a:xfrm flipH="1" flipV="1">
                <a:off x="10815015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D49CAF77-AB2E-CE38-4757-FAE2C9607278}"/>
                  </a:ext>
                </a:extLst>
              </p:cNvPr>
              <p:cNvCxnSpPr/>
              <p:nvPr/>
            </p:nvCxnSpPr>
            <p:spPr>
              <a:xfrm flipH="1" flipV="1">
                <a:off x="9318719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10045441-0261-17D9-5016-DE1C587C18A8}"/>
                  </a:ext>
                </a:extLst>
              </p:cNvPr>
              <p:cNvCxnSpPr/>
              <p:nvPr/>
            </p:nvCxnSpPr>
            <p:spPr>
              <a:xfrm flipH="1" flipV="1">
                <a:off x="9075138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9AFBBB65-FC06-EB56-A48E-0135BAFC8782}"/>
                  </a:ext>
                </a:extLst>
              </p:cNvPr>
              <p:cNvCxnSpPr/>
              <p:nvPr/>
            </p:nvCxnSpPr>
            <p:spPr>
              <a:xfrm flipH="1" flipV="1">
                <a:off x="8831556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CF5E1732-A738-74C7-5445-53B9471C216F}"/>
                  </a:ext>
                </a:extLst>
              </p:cNvPr>
              <p:cNvCxnSpPr/>
              <p:nvPr/>
            </p:nvCxnSpPr>
            <p:spPr>
              <a:xfrm flipH="1" flipV="1">
                <a:off x="8587975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8C2083EA-3A83-6D55-5DEA-C137F322CC58}"/>
                  </a:ext>
                </a:extLst>
              </p:cNvPr>
              <p:cNvCxnSpPr/>
              <p:nvPr/>
            </p:nvCxnSpPr>
            <p:spPr>
              <a:xfrm flipH="1" flipV="1">
                <a:off x="8344394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4A7C53EF-15E2-EE6C-4956-5BB8D2DBA969}"/>
                  </a:ext>
                </a:extLst>
              </p:cNvPr>
              <p:cNvCxnSpPr/>
              <p:nvPr/>
            </p:nvCxnSpPr>
            <p:spPr>
              <a:xfrm flipH="1" flipV="1">
                <a:off x="8100813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5C3FDBDB-ABF7-7EDC-DE35-12146914CD59}"/>
                  </a:ext>
                </a:extLst>
              </p:cNvPr>
              <p:cNvCxnSpPr/>
              <p:nvPr/>
            </p:nvCxnSpPr>
            <p:spPr>
              <a:xfrm flipH="1" flipV="1">
                <a:off x="9561078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F64F79B0-22D9-7B51-C25A-67748DB690B2}"/>
                  </a:ext>
                </a:extLst>
              </p:cNvPr>
              <p:cNvCxnSpPr/>
              <p:nvPr/>
            </p:nvCxnSpPr>
            <p:spPr>
              <a:xfrm flipH="1" flipV="1">
                <a:off x="9803436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59816495-5DF4-35EC-533D-5A2E7CE4F97B}"/>
                  </a:ext>
                </a:extLst>
              </p:cNvPr>
              <p:cNvCxnSpPr/>
              <p:nvPr/>
            </p:nvCxnSpPr>
            <p:spPr>
              <a:xfrm flipH="1" flipV="1">
                <a:off x="10045795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C9203919-B43B-B5B6-3C5E-462D1FF9FCA4}"/>
                  </a:ext>
                </a:extLst>
              </p:cNvPr>
              <p:cNvCxnSpPr/>
              <p:nvPr/>
            </p:nvCxnSpPr>
            <p:spPr>
              <a:xfrm flipH="1" flipV="1">
                <a:off x="10288154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1EACD0FB-852A-D859-87C2-4BD10B0B3131}"/>
                  </a:ext>
                </a:extLst>
              </p:cNvPr>
              <p:cNvCxnSpPr/>
              <p:nvPr/>
            </p:nvCxnSpPr>
            <p:spPr>
              <a:xfrm flipH="1" flipV="1">
                <a:off x="10530513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0D2CE7EB-FCC4-D80A-85D3-480909DEE38C}"/>
                  </a:ext>
                </a:extLst>
              </p:cNvPr>
              <p:cNvCxnSpPr/>
              <p:nvPr/>
            </p:nvCxnSpPr>
            <p:spPr>
              <a:xfrm flipH="1" flipV="1">
                <a:off x="10772871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4807072B-E21B-EAFB-9077-9C6D9435CF12}"/>
                  </a:ext>
                </a:extLst>
              </p:cNvPr>
              <p:cNvCxnSpPr/>
              <p:nvPr/>
            </p:nvCxnSpPr>
            <p:spPr>
              <a:xfrm flipH="1" flipV="1">
                <a:off x="9249124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067CA0BC-9191-6C27-914E-1A5792C331B1}"/>
                  </a:ext>
                </a:extLst>
              </p:cNvPr>
              <p:cNvCxnSpPr/>
              <p:nvPr/>
            </p:nvCxnSpPr>
            <p:spPr>
              <a:xfrm flipH="1" flipV="1">
                <a:off x="9005543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CD5C877D-F2AE-BDA2-5FE4-EDF2F19E7498}"/>
                  </a:ext>
                </a:extLst>
              </p:cNvPr>
              <p:cNvCxnSpPr/>
              <p:nvPr/>
            </p:nvCxnSpPr>
            <p:spPr>
              <a:xfrm flipH="1" flipV="1">
                <a:off x="8761962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6E3736B0-C120-57F1-ECCD-1E464958FA8C}"/>
                  </a:ext>
                </a:extLst>
              </p:cNvPr>
              <p:cNvCxnSpPr/>
              <p:nvPr/>
            </p:nvCxnSpPr>
            <p:spPr>
              <a:xfrm flipH="1" flipV="1">
                <a:off x="8518380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3CAAEEBD-2329-6BFE-5E06-25EA75F1F949}"/>
                  </a:ext>
                </a:extLst>
              </p:cNvPr>
              <p:cNvCxnSpPr/>
              <p:nvPr/>
            </p:nvCxnSpPr>
            <p:spPr>
              <a:xfrm flipH="1" flipV="1">
                <a:off x="8274799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07FA2E75-6EE6-E1F2-3EA6-BFE8EAFBD5A8}"/>
                  </a:ext>
                </a:extLst>
              </p:cNvPr>
              <p:cNvCxnSpPr/>
              <p:nvPr/>
            </p:nvCxnSpPr>
            <p:spPr>
              <a:xfrm flipH="1" flipV="1">
                <a:off x="8031218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56A79F67-6B7C-3ADD-C194-60380FB7DAD2}"/>
                  </a:ext>
                </a:extLst>
              </p:cNvPr>
              <p:cNvCxnSpPr/>
              <p:nvPr/>
            </p:nvCxnSpPr>
            <p:spPr>
              <a:xfrm flipH="1" flipV="1">
                <a:off x="9492705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4522CA44-7557-2D17-8ABA-A5FEA179167F}"/>
                  </a:ext>
                </a:extLst>
              </p:cNvPr>
              <p:cNvCxnSpPr/>
              <p:nvPr/>
            </p:nvCxnSpPr>
            <p:spPr>
              <a:xfrm flipH="1" flipV="1">
                <a:off x="9736287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C1475C41-95CD-EC8E-0C70-13DE00DFCD63}"/>
                  </a:ext>
                </a:extLst>
              </p:cNvPr>
              <p:cNvCxnSpPr/>
              <p:nvPr/>
            </p:nvCxnSpPr>
            <p:spPr>
              <a:xfrm flipH="1" flipV="1">
                <a:off x="9979868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14CCA7F4-DACD-AB15-22F3-BB4C8EA590E5}"/>
                  </a:ext>
                </a:extLst>
              </p:cNvPr>
              <p:cNvCxnSpPr/>
              <p:nvPr/>
            </p:nvCxnSpPr>
            <p:spPr>
              <a:xfrm flipH="1" flipV="1">
                <a:off x="10223449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0321B8B2-7C70-F563-0CB9-B4E91F2BE6CA}"/>
                  </a:ext>
                </a:extLst>
              </p:cNvPr>
              <p:cNvCxnSpPr/>
              <p:nvPr/>
            </p:nvCxnSpPr>
            <p:spPr>
              <a:xfrm flipH="1" flipV="1">
                <a:off x="10467030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65A1B57E-8A4F-4E6D-FC00-8ED06D53E813}"/>
                  </a:ext>
                </a:extLst>
              </p:cNvPr>
              <p:cNvCxnSpPr/>
              <p:nvPr/>
            </p:nvCxnSpPr>
            <p:spPr>
              <a:xfrm flipH="1" flipV="1">
                <a:off x="10710612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117C9C0-72E4-CCD3-9D4D-43836B4372C1}"/>
                      </a:ext>
                    </a:extLst>
                  </p:cNvPr>
                  <p:cNvSpPr txBox="1"/>
                  <p:nvPr/>
                </p:nvSpPr>
                <p:spPr>
                  <a:xfrm>
                    <a:off x="11089465" y="5080774"/>
                    <a:ext cx="642807" cy="6061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117C9C0-72E4-CCD3-9D4D-43836B4372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89465" y="5080774"/>
                    <a:ext cx="642807" cy="60618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F9502892-130D-BE81-0592-A6F84DCC59F6}"/>
                      </a:ext>
                    </a:extLst>
                  </p:cNvPr>
                  <p:cNvSpPr txBox="1"/>
                  <p:nvPr/>
                </p:nvSpPr>
                <p:spPr>
                  <a:xfrm>
                    <a:off x="9358664" y="3872968"/>
                    <a:ext cx="642682" cy="6061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/>
                            </a:rPr>
                            <m:t>𝑝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F9502892-130D-BE81-0592-A6F84DCC59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58664" y="3872968"/>
                    <a:ext cx="642682" cy="60618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259C423C-C3C3-3202-3655-E5353B4601B1}"/>
              </a:ext>
            </a:extLst>
          </p:cNvPr>
          <p:cNvSpPr/>
          <p:nvPr/>
        </p:nvSpPr>
        <p:spPr>
          <a:xfrm>
            <a:off x="1413066" y="2777968"/>
            <a:ext cx="282574" cy="282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9645E6F1-211D-C951-0FBA-7B291C34358D}"/>
              </a:ext>
            </a:extLst>
          </p:cNvPr>
          <p:cNvCxnSpPr>
            <a:cxnSpLocks/>
            <a:stCxn id="6" idx="2"/>
            <a:endCxn id="126" idx="0"/>
          </p:cNvCxnSpPr>
          <p:nvPr/>
        </p:nvCxnSpPr>
        <p:spPr>
          <a:xfrm flipH="1">
            <a:off x="1554353" y="2510381"/>
            <a:ext cx="11433" cy="267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FCD3CF7C-4A20-C3A0-94A4-7B107D8F747C}"/>
              </a:ext>
            </a:extLst>
          </p:cNvPr>
          <p:cNvCxnSpPr>
            <a:stCxn id="7" idx="0"/>
            <a:endCxn id="126" idx="4"/>
          </p:cNvCxnSpPr>
          <p:nvPr/>
        </p:nvCxnSpPr>
        <p:spPr>
          <a:xfrm flipV="1">
            <a:off x="1554353" y="3060542"/>
            <a:ext cx="0" cy="27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FFB26A0B-6A06-7C2C-BAB7-8D82072946E8}"/>
              </a:ext>
            </a:extLst>
          </p:cNvPr>
          <p:cNvCxnSpPr>
            <a:stCxn id="126" idx="6"/>
            <a:endCxn id="12" idx="1"/>
          </p:cNvCxnSpPr>
          <p:nvPr/>
        </p:nvCxnSpPr>
        <p:spPr>
          <a:xfrm flipV="1">
            <a:off x="1695640" y="2140007"/>
            <a:ext cx="1846094" cy="77924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C0FA960D-19CD-AF74-3350-E3E95A338725}"/>
              </a:ext>
            </a:extLst>
          </p:cNvPr>
          <p:cNvSpPr/>
          <p:nvPr/>
        </p:nvSpPr>
        <p:spPr>
          <a:xfrm>
            <a:off x="4167192" y="2740740"/>
            <a:ext cx="282574" cy="282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87F270DE-15CA-6235-5119-51B79E4FD572}"/>
              </a:ext>
            </a:extLst>
          </p:cNvPr>
          <p:cNvCxnSpPr>
            <a:cxnSpLocks/>
            <a:stCxn id="12" idx="2"/>
            <a:endCxn id="134" idx="0"/>
          </p:cNvCxnSpPr>
          <p:nvPr/>
        </p:nvCxnSpPr>
        <p:spPr>
          <a:xfrm flipH="1">
            <a:off x="4308479" y="2515136"/>
            <a:ext cx="3491" cy="225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FAD08E7C-4241-F56D-FFE3-386E3D20A0F5}"/>
              </a:ext>
            </a:extLst>
          </p:cNvPr>
          <p:cNvCxnSpPr>
            <a:cxnSpLocks/>
            <a:stCxn id="11" idx="0"/>
            <a:endCxn id="134" idx="4"/>
          </p:cNvCxnSpPr>
          <p:nvPr/>
        </p:nvCxnSpPr>
        <p:spPr>
          <a:xfrm flipH="1" flipV="1">
            <a:off x="4308479" y="3023314"/>
            <a:ext cx="2" cy="199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1F8705C-2F3F-E6C9-F94F-6238C6DEB9CA}"/>
              </a:ext>
            </a:extLst>
          </p:cNvPr>
          <p:cNvCxnSpPr>
            <a:cxnSpLocks/>
            <a:stCxn id="134" idx="6"/>
            <a:endCxn id="10" idx="1"/>
          </p:cNvCxnSpPr>
          <p:nvPr/>
        </p:nvCxnSpPr>
        <p:spPr>
          <a:xfrm flipV="1">
            <a:off x="4449766" y="2143596"/>
            <a:ext cx="1849364" cy="73843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id="{6964F762-E8C5-68E2-5EDC-04BE8F469704}"/>
              </a:ext>
            </a:extLst>
          </p:cNvPr>
          <p:cNvSpPr/>
          <p:nvPr/>
        </p:nvSpPr>
        <p:spPr>
          <a:xfrm>
            <a:off x="6921320" y="2742677"/>
            <a:ext cx="282574" cy="282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2BC4786-532F-D7EA-6627-1091685AFF94}"/>
              </a:ext>
            </a:extLst>
          </p:cNvPr>
          <p:cNvCxnSpPr>
            <a:cxnSpLocks/>
            <a:endCxn id="145" idx="0"/>
          </p:cNvCxnSpPr>
          <p:nvPr/>
        </p:nvCxnSpPr>
        <p:spPr>
          <a:xfrm flipH="1">
            <a:off x="7062607" y="2517073"/>
            <a:ext cx="3491" cy="225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07DFA825-0EA6-8DA9-24E5-AC040915EBEF}"/>
              </a:ext>
            </a:extLst>
          </p:cNvPr>
          <p:cNvCxnSpPr>
            <a:cxnSpLocks/>
            <a:stCxn id="13" idx="0"/>
            <a:endCxn id="145" idx="4"/>
          </p:cNvCxnSpPr>
          <p:nvPr/>
        </p:nvCxnSpPr>
        <p:spPr>
          <a:xfrm flipH="1" flipV="1">
            <a:off x="7062607" y="3025251"/>
            <a:ext cx="6759" cy="384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4624EBB-D92B-98B5-A27F-0FB9253548BD}"/>
              </a:ext>
            </a:extLst>
          </p:cNvPr>
          <p:cNvCxnSpPr>
            <a:cxnSpLocks/>
            <a:stCxn id="145" idx="6"/>
            <a:endCxn id="14" idx="1"/>
          </p:cNvCxnSpPr>
          <p:nvPr/>
        </p:nvCxnSpPr>
        <p:spPr>
          <a:xfrm flipV="1">
            <a:off x="7203894" y="2146633"/>
            <a:ext cx="2031551" cy="73733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95E2AC72-3E18-E37F-33E3-8F229AF1B3EB}"/>
              </a:ext>
            </a:extLst>
          </p:cNvPr>
          <p:cNvSpPr txBox="1"/>
          <p:nvPr/>
        </p:nvSpPr>
        <p:spPr>
          <a:xfrm>
            <a:off x="7085728" y="3088818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weak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04749430-EA4A-B5A9-21D3-462B9AD10A2E}"/>
              </a:ext>
            </a:extLst>
          </p:cNvPr>
          <p:cNvSpPr/>
          <p:nvPr/>
        </p:nvSpPr>
        <p:spPr>
          <a:xfrm>
            <a:off x="8512761" y="3088818"/>
            <a:ext cx="282574" cy="282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14A3EB6-D352-7B14-DB0A-FEC413A29169}"/>
              </a:ext>
            </a:extLst>
          </p:cNvPr>
          <p:cNvCxnSpPr>
            <a:cxnSpLocks/>
            <a:stCxn id="13" idx="3"/>
            <a:endCxn id="151" idx="2"/>
          </p:cNvCxnSpPr>
          <p:nvPr/>
        </p:nvCxnSpPr>
        <p:spPr>
          <a:xfrm flipV="1">
            <a:off x="7839601" y="3230105"/>
            <a:ext cx="673160" cy="554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1FB3FC72-7386-3D4B-46B8-C4BDFB01CC54}"/>
              </a:ext>
            </a:extLst>
          </p:cNvPr>
          <p:cNvCxnSpPr>
            <a:cxnSpLocks/>
            <a:stCxn id="14" idx="2"/>
            <a:endCxn id="151" idx="7"/>
          </p:cNvCxnSpPr>
          <p:nvPr/>
        </p:nvCxnSpPr>
        <p:spPr>
          <a:xfrm flipH="1">
            <a:off x="8753953" y="2521762"/>
            <a:ext cx="1251728" cy="608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D9CA8E0-869A-21F6-82EA-64E0B885D5A5}"/>
              </a:ext>
            </a:extLst>
          </p:cNvPr>
          <p:cNvCxnSpPr>
            <a:cxnSpLocks/>
            <a:stCxn id="151" idx="5"/>
            <a:endCxn id="15" idx="1"/>
          </p:cNvCxnSpPr>
          <p:nvPr/>
        </p:nvCxnSpPr>
        <p:spPr>
          <a:xfrm flipV="1">
            <a:off x="8753953" y="3315375"/>
            <a:ext cx="1291348" cy="1463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F5B45126-0D6F-F4DD-F156-927821F1C914}"/>
              </a:ext>
            </a:extLst>
          </p:cNvPr>
          <p:cNvSpPr txBox="1"/>
          <p:nvPr/>
        </p:nvSpPr>
        <p:spPr>
          <a:xfrm>
            <a:off x="7892461" y="3536616"/>
            <a:ext cx="41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full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E252A5E-F58F-AB4C-9DC9-20136877CCD1}"/>
              </a:ext>
            </a:extLst>
          </p:cNvPr>
          <p:cNvGrpSpPr/>
          <p:nvPr/>
        </p:nvGrpSpPr>
        <p:grpSpPr>
          <a:xfrm>
            <a:off x="5838694" y="4185860"/>
            <a:ext cx="2236262" cy="1106629"/>
            <a:chOff x="5838694" y="5424727"/>
            <a:chExt cx="2236262" cy="1106629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D9EF30CA-3D12-DC7B-E8FC-22016C1F7FA9}"/>
                </a:ext>
              </a:extLst>
            </p:cNvPr>
            <p:cNvGrpSpPr/>
            <p:nvPr/>
          </p:nvGrpSpPr>
          <p:grpSpPr>
            <a:xfrm>
              <a:off x="5838694" y="5424727"/>
              <a:ext cx="1128449" cy="1106629"/>
              <a:chOff x="6096000" y="5436371"/>
              <a:chExt cx="1128449" cy="1106629"/>
            </a:xfrm>
          </p:grpSpPr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C63580EB-C759-CF5E-8217-5E32714AA173}"/>
                  </a:ext>
                </a:extLst>
              </p:cNvPr>
              <p:cNvCxnSpPr/>
              <p:nvPr/>
            </p:nvCxnSpPr>
            <p:spPr>
              <a:xfrm>
                <a:off x="6566609" y="5659621"/>
                <a:ext cx="0" cy="88337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4F737220-5F02-F4FA-19BF-F2F1DC252D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6101223"/>
                <a:ext cx="1028700" cy="132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4B76D2B8-25F1-497E-CAB0-07D1D830DD6A}"/>
                      </a:ext>
                    </a:extLst>
                  </p:cNvPr>
                  <p:cNvSpPr txBox="1"/>
                  <p:nvPr/>
                </p:nvSpPr>
                <p:spPr>
                  <a:xfrm>
                    <a:off x="6898078" y="5828668"/>
                    <a:ext cx="32637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4B76D2B8-25F1-497E-CAB0-07D1D830DD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98078" y="5828668"/>
                    <a:ext cx="326371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846BC504-3408-F131-D8D2-330ED2D7E288}"/>
                      </a:ext>
                    </a:extLst>
                  </p:cNvPr>
                  <p:cNvSpPr txBox="1"/>
                  <p:nvPr/>
                </p:nvSpPr>
                <p:spPr>
                  <a:xfrm>
                    <a:off x="6516220" y="5436371"/>
                    <a:ext cx="32630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/>
                            </a:rPr>
                            <m:t>𝑝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846BC504-3408-F131-D8D2-330ED2D7E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6220" y="5436371"/>
                    <a:ext cx="326308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C1241B0-C49B-EC0F-F199-04A4C2E3B0CE}"/>
                </a:ext>
              </a:extLst>
            </p:cNvPr>
            <p:cNvCxnSpPr/>
            <p:nvPr/>
          </p:nvCxnSpPr>
          <p:spPr>
            <a:xfrm>
              <a:off x="7496066" y="5673649"/>
              <a:ext cx="0" cy="7253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03FA0C6-C8C0-6252-4A17-0C5D66BBACEA}"/>
                </a:ext>
              </a:extLst>
            </p:cNvPr>
            <p:cNvCxnSpPr/>
            <p:nvPr/>
          </p:nvCxnSpPr>
          <p:spPr>
            <a:xfrm flipV="1">
              <a:off x="7253155" y="5816590"/>
              <a:ext cx="515435" cy="4470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03D5BA6-6D8A-83A0-456A-BBD3DA7E9579}"/>
                </a:ext>
              </a:extLst>
            </p:cNvPr>
            <p:cNvCxnSpPr/>
            <p:nvPr/>
          </p:nvCxnSpPr>
          <p:spPr>
            <a:xfrm>
              <a:off x="7318964" y="5947394"/>
              <a:ext cx="573497" cy="3427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B72B691-0926-B67D-914A-B77B6ED5BDFD}"/>
                </a:ext>
              </a:extLst>
            </p:cNvPr>
            <p:cNvSpPr/>
            <p:nvPr/>
          </p:nvSpPr>
          <p:spPr>
            <a:xfrm>
              <a:off x="7223760" y="5870988"/>
              <a:ext cx="746760" cy="205962"/>
            </a:xfrm>
            <a:custGeom>
              <a:avLst/>
              <a:gdLst>
                <a:gd name="connsiteX0" fmla="*/ 0 w 746760"/>
                <a:gd name="connsiteY0" fmla="*/ 205962 h 205962"/>
                <a:gd name="connsiteX1" fmla="*/ 209550 w 746760"/>
                <a:gd name="connsiteY1" fmla="*/ 222 h 205962"/>
                <a:gd name="connsiteX2" fmla="*/ 396240 w 746760"/>
                <a:gd name="connsiteY2" fmla="*/ 164052 h 205962"/>
                <a:gd name="connsiteX3" fmla="*/ 556260 w 746760"/>
                <a:gd name="connsiteY3" fmla="*/ 68802 h 205962"/>
                <a:gd name="connsiteX4" fmla="*/ 746760 w 746760"/>
                <a:gd name="connsiteY4" fmla="*/ 175482 h 2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760" h="205962">
                  <a:moveTo>
                    <a:pt x="0" y="205962"/>
                  </a:moveTo>
                  <a:cubicBezTo>
                    <a:pt x="71755" y="106584"/>
                    <a:pt x="143510" y="7207"/>
                    <a:pt x="209550" y="222"/>
                  </a:cubicBezTo>
                  <a:cubicBezTo>
                    <a:pt x="275590" y="-6763"/>
                    <a:pt x="338455" y="152622"/>
                    <a:pt x="396240" y="164052"/>
                  </a:cubicBezTo>
                  <a:cubicBezTo>
                    <a:pt x="454025" y="175482"/>
                    <a:pt x="497840" y="66897"/>
                    <a:pt x="556260" y="68802"/>
                  </a:cubicBezTo>
                  <a:cubicBezTo>
                    <a:pt x="614680" y="70707"/>
                    <a:pt x="680720" y="123094"/>
                    <a:pt x="746760" y="1754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2F266571-5ACA-EE5A-5FA5-AC9DE988491B}"/>
                    </a:ext>
                  </a:extLst>
                </p:cNvPr>
                <p:cNvSpPr txBox="1"/>
                <p:nvPr/>
              </p:nvSpPr>
              <p:spPr>
                <a:xfrm>
                  <a:off x="7284877" y="5513107"/>
                  <a:ext cx="2962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2F266571-5ACA-EE5A-5FA5-AC9DE9884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4877" y="5513107"/>
                  <a:ext cx="296299" cy="2769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8F3EF7D0-7D7E-14D8-D34D-CBBBA6EB9D7A}"/>
                    </a:ext>
                  </a:extLst>
                </p:cNvPr>
                <p:cNvSpPr txBox="1"/>
                <p:nvPr/>
              </p:nvSpPr>
              <p:spPr>
                <a:xfrm>
                  <a:off x="7768590" y="6063047"/>
                  <a:ext cx="3063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8F3EF7D0-7D7E-14D8-D34D-CBBBA6EB9D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8590" y="6063047"/>
                  <a:ext cx="306366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DAE1C117-CC2B-D8D5-48C2-1D94CA107498}"/>
                    </a:ext>
                  </a:extLst>
                </p:cNvPr>
                <p:cNvSpPr txBox="1"/>
                <p:nvPr/>
              </p:nvSpPr>
              <p:spPr>
                <a:xfrm>
                  <a:off x="7624431" y="5595720"/>
                  <a:ext cx="3091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DAE1C117-CC2B-D8D5-48C2-1D94CA107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431" y="5595720"/>
                  <a:ext cx="309123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953095B7-9449-6215-F8A4-B4E3570A6E47}"/>
                </a:ext>
              </a:extLst>
            </p:cNvPr>
            <p:cNvSpPr/>
            <p:nvPr/>
          </p:nvSpPr>
          <p:spPr>
            <a:xfrm>
              <a:off x="6484620" y="58252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C814B14A-82AE-7D9D-6380-120B22890F7B}"/>
                </a:ext>
              </a:extLst>
            </p:cNvPr>
            <p:cNvCxnSpPr>
              <a:cxnSpLocks/>
            </p:cNvCxnSpPr>
            <p:nvPr/>
          </p:nvCxnSpPr>
          <p:spPr>
            <a:xfrm>
              <a:off x="6591456" y="5850640"/>
              <a:ext cx="632304" cy="9675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440D2121-AF35-8D49-0034-7FEA5F6464A1}"/>
                  </a:ext>
                </a:extLst>
              </p:cNvPr>
              <p:cNvSpPr txBox="1"/>
              <p:nvPr/>
            </p:nvSpPr>
            <p:spPr>
              <a:xfrm>
                <a:off x="6062592" y="1143043"/>
                <a:ext cx="985141" cy="56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𝜕</m:t>
                          </m:r>
                          <m:r>
                            <a:rPr lang="en-US" sz="1400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440D2121-AF35-8D49-0034-7FEA5F646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592" y="1143043"/>
                <a:ext cx="985141" cy="56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4772135-A905-5BD0-8C36-FD185D181F5F}"/>
                  </a:ext>
                </a:extLst>
              </p:cNvPr>
              <p:cNvSpPr/>
              <p:nvPr/>
            </p:nvSpPr>
            <p:spPr>
              <a:xfrm>
                <a:off x="7080246" y="1176243"/>
                <a:ext cx="1149737" cy="539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𝜕</m:t>
                          </m:r>
                          <m:r>
                            <a:rPr lang="en-US" sz="1400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4772135-A905-5BD0-8C36-FD185D181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46" y="1176243"/>
                <a:ext cx="1149737" cy="539891"/>
              </a:xfrm>
              <a:prstGeom prst="rect">
                <a:avLst/>
              </a:prstGeom>
              <a:blipFill>
                <a:blip r:embed="rId12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A90D2B25-7B27-E807-437A-57CD43E358FB}"/>
                  </a:ext>
                </a:extLst>
              </p:cNvPr>
              <p:cNvSpPr/>
              <p:nvPr/>
            </p:nvSpPr>
            <p:spPr>
              <a:xfrm>
                <a:off x="9105876" y="1194688"/>
                <a:ext cx="1819664" cy="558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𝛿</m:t>
                      </m:r>
                      <m:nary>
                        <m:naryPr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A90D2B25-7B27-E807-437A-57CD43E35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876" y="1194688"/>
                <a:ext cx="1819664" cy="558230"/>
              </a:xfrm>
              <a:prstGeom prst="rect">
                <a:avLst/>
              </a:prstGeom>
              <a:blipFill>
                <a:blip r:embed="rId13"/>
                <a:stretch>
                  <a:fillRect l="-28188" t="-155435" b="-2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AD436E2-CEC3-20B3-4600-2394800CB2BC}"/>
                  </a:ext>
                </a:extLst>
              </p:cNvPr>
              <p:cNvSpPr/>
              <p:nvPr/>
            </p:nvSpPr>
            <p:spPr>
              <a:xfrm>
                <a:off x="8979069" y="3677577"/>
                <a:ext cx="3119444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𝔮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𝔮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𝔮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AD436E2-CEC3-20B3-4600-2394800CB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069" y="3677577"/>
                <a:ext cx="3119444" cy="497059"/>
              </a:xfrm>
              <a:prstGeom prst="rect">
                <a:avLst/>
              </a:prstGeom>
              <a:blipFill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0FEA74C6-60A5-ADCC-48C1-9CD106050801}"/>
              </a:ext>
            </a:extLst>
          </p:cNvPr>
          <p:cNvGrpSpPr/>
          <p:nvPr/>
        </p:nvGrpSpPr>
        <p:grpSpPr>
          <a:xfrm>
            <a:off x="1636246" y="5437307"/>
            <a:ext cx="5836138" cy="1321854"/>
            <a:chOff x="5905874" y="985462"/>
            <a:chExt cx="5836138" cy="1321854"/>
          </a:xfrm>
        </p:grpSpPr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3D1AFBDB-DD1C-3214-C033-911F24530972}"/>
                </a:ext>
              </a:extLst>
            </p:cNvPr>
            <p:cNvSpPr/>
            <p:nvPr/>
          </p:nvSpPr>
          <p:spPr>
            <a:xfrm>
              <a:off x="7111084" y="985462"/>
              <a:ext cx="2598871" cy="1321854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ED166D46-2DAF-E35C-7F9C-744C0E74DCD6}"/>
                </a:ext>
              </a:extLst>
            </p:cNvPr>
            <p:cNvSpPr/>
            <p:nvPr/>
          </p:nvSpPr>
          <p:spPr>
            <a:xfrm>
              <a:off x="8381663" y="1043337"/>
              <a:ext cx="2192831" cy="1128013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BDFA6658-F29E-E22F-AD8C-6DA697E7FFAA}"/>
                </a:ext>
              </a:extLst>
            </p:cNvPr>
            <p:cNvSpPr txBox="1"/>
            <p:nvPr/>
          </p:nvSpPr>
          <p:spPr>
            <a:xfrm>
              <a:off x="10408634" y="1028445"/>
              <a:ext cx="13333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Hamiltonian</a:t>
              </a:r>
              <a:br>
                <a:rPr lang="en-US" dirty="0"/>
              </a:br>
              <a:r>
                <a:rPr lang="en-US" dirty="0"/>
                <a:t>Mechanics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BAEC899-EA4C-DB6A-3BFF-07FB819A79BB}"/>
                </a:ext>
              </a:extLst>
            </p:cNvPr>
            <p:cNvSpPr txBox="1"/>
            <p:nvPr/>
          </p:nvSpPr>
          <p:spPr>
            <a:xfrm>
              <a:off x="5905874" y="1124388"/>
              <a:ext cx="1217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Newtonian</a:t>
              </a:r>
              <a:br>
                <a:rPr lang="en-US" dirty="0"/>
              </a:br>
              <a:r>
                <a:rPr lang="en-US" dirty="0"/>
                <a:t>Mechanics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66AE84FA-F103-3F48-90F1-1D255BEEA53A}"/>
                </a:ext>
              </a:extLst>
            </p:cNvPr>
            <p:cNvSpPr txBox="1"/>
            <p:nvPr/>
          </p:nvSpPr>
          <p:spPr>
            <a:xfrm>
              <a:off x="8491547" y="1307460"/>
              <a:ext cx="1217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Lagrangian</a:t>
              </a:r>
              <a:br>
                <a:rPr lang="en-US" dirty="0"/>
              </a:br>
              <a:r>
                <a:rPr lang="en-US" dirty="0"/>
                <a:t>Mechanics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41911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Infinitesimal reducibility is what requires the space of infinitesimal parts to be a differentiable manifold (assuming finitely many variables)</a:t>
            </a:r>
          </a:p>
          <a:p>
            <a:r>
              <a:rPr lang="en-US" dirty="0"/>
              <a:t>Differentiability is exactly the ability to define volumes in arbitrary coordinates</a:t>
            </a:r>
          </a:p>
          <a:p>
            <a:r>
              <a:rPr lang="en-US" dirty="0"/>
              <a:t>TODOs:</a:t>
            </a:r>
          </a:p>
          <a:p>
            <a:pPr lvl="1"/>
            <a:r>
              <a:rPr lang="en-US" dirty="0"/>
              <a:t> Find a “more mathematical” way to run the argument</a:t>
            </a:r>
          </a:p>
        </p:txBody>
      </p:sp>
    </p:spTree>
    <p:extLst>
      <p:ext uri="{BB962C8B-B14F-4D97-AF65-F5344CB8AC3E}">
        <p14:creationId xmlns:p14="http://schemas.microsoft.com/office/powerpoint/2010/main" val="16595672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676-84FA-2122-DDC1-DAF6C7BE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theories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38501-E5C4-6B03-DABF-E2F37EE91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435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098D0-ED49-A307-3F9B-482B59B37219}"/>
              </a:ext>
            </a:extLst>
          </p:cNvPr>
          <p:cNvSpPr txBox="1">
            <a:spLocks/>
          </p:cNvSpPr>
          <p:nvPr/>
        </p:nvSpPr>
        <p:spPr>
          <a:xfrm>
            <a:off x="103955" y="84779"/>
            <a:ext cx="11984090" cy="8974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EM field equations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AB2A4-B777-D63F-1D01-FFB3245678C1}"/>
              </a:ext>
            </a:extLst>
          </p:cNvPr>
          <p:cNvSpPr txBox="1"/>
          <p:nvPr/>
        </p:nvSpPr>
        <p:spPr>
          <a:xfrm>
            <a:off x="473563" y="982203"/>
            <a:ext cx="11385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Fields as infinite dimensional systems (countable assuming fields continuous)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3F816-325D-6416-A000-4A8FCDECBB11}"/>
              </a:ext>
            </a:extLst>
          </p:cNvPr>
          <p:cNvSpPr txBox="1"/>
          <p:nvPr/>
        </p:nvSpPr>
        <p:spPr>
          <a:xfrm>
            <a:off x="473563" y="1694961"/>
            <a:ext cx="512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formally generalize the symplectic structure?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1185A0-D1E6-4119-3DDF-88623CB55C13}"/>
                  </a:ext>
                </a:extLst>
              </p:cNvPr>
              <p:cNvSpPr txBox="1"/>
              <p:nvPr/>
            </p:nvSpPr>
            <p:spPr>
              <a:xfrm>
                <a:off x="1270661" y="2331750"/>
                <a:ext cx="1498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1185A0-D1E6-4119-3DDF-88623CB55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661" y="2331750"/>
                <a:ext cx="1498039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CE2257-B946-64A5-C582-60B770DD081C}"/>
                  </a:ext>
                </a:extLst>
              </p:cNvPr>
              <p:cNvSpPr txBox="1"/>
              <p:nvPr/>
            </p:nvSpPr>
            <p:spPr>
              <a:xfrm>
                <a:off x="1270661" y="2911227"/>
                <a:ext cx="2708882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CE2257-B946-64A5-C582-60B770DD0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661" y="2911227"/>
                <a:ext cx="2708882" cy="404983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1F995A-01DC-E078-7CC9-CF27F877DA4F}"/>
                  </a:ext>
                </a:extLst>
              </p:cNvPr>
              <p:cNvSpPr txBox="1"/>
              <p:nvPr/>
            </p:nvSpPr>
            <p:spPr>
              <a:xfrm>
                <a:off x="4853191" y="2331750"/>
                <a:ext cx="2390654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1F995A-01DC-E078-7CC9-CF27F877D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91" y="2331750"/>
                <a:ext cx="2390654" cy="404983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73FC78-31DA-A08B-B236-ED678CD54D22}"/>
                  </a:ext>
                </a:extLst>
              </p:cNvPr>
              <p:cNvSpPr txBox="1"/>
              <p:nvPr/>
            </p:nvSpPr>
            <p:spPr>
              <a:xfrm>
                <a:off x="4694077" y="2911227"/>
                <a:ext cx="3312317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? ∑∫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73FC78-31DA-A08B-B236-ED678CD54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77" y="2911227"/>
                <a:ext cx="3312317" cy="404983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18D246-596B-3227-F0FA-9D4B74D433F2}"/>
              </a:ext>
            </a:extLst>
          </p:cNvPr>
          <p:cNvCxnSpPr>
            <a:cxnSpLocks/>
          </p:cNvCxnSpPr>
          <p:nvPr/>
        </p:nvCxnSpPr>
        <p:spPr>
          <a:xfrm flipH="1">
            <a:off x="8027719" y="2642260"/>
            <a:ext cx="362198" cy="268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D59914-8513-5816-0626-2048E49F5FB1}"/>
              </a:ext>
            </a:extLst>
          </p:cNvPr>
          <p:cNvSpPr txBox="1"/>
          <p:nvPr/>
        </p:nvSpPr>
        <p:spPr>
          <a:xfrm>
            <a:off x="8027719" y="2218181"/>
            <a:ext cx="267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Doesn’t quite seem right…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AFE0EB-BB89-617D-DEFA-C7F773912136}"/>
              </a:ext>
            </a:extLst>
          </p:cNvPr>
          <p:cNvCxnSpPr>
            <a:cxnSpLocks/>
          </p:cNvCxnSpPr>
          <p:nvPr/>
        </p:nvCxnSpPr>
        <p:spPr>
          <a:xfrm flipH="1">
            <a:off x="6691745" y="2064293"/>
            <a:ext cx="279071" cy="33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F53D67-51E6-F759-4519-D0A102D369D2}"/>
              </a:ext>
            </a:extLst>
          </p:cNvPr>
          <p:cNvSpPr txBox="1"/>
          <p:nvPr/>
        </p:nvSpPr>
        <p:spPr>
          <a:xfrm>
            <a:off x="6522116" y="1694961"/>
            <a:ext cx="409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 units of the conjugate field?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94A8DC-E4B9-0B64-2D6B-68D37C3AFC09}"/>
              </a:ext>
            </a:extLst>
          </p:cNvPr>
          <p:cNvSpPr txBox="1"/>
          <p:nvPr/>
        </p:nvSpPr>
        <p:spPr>
          <a:xfrm>
            <a:off x="1904513" y="3883979"/>
            <a:ext cx="577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sure whether the right mathematical formalism exists…</a:t>
            </a:r>
          </a:p>
        </p:txBody>
      </p:sp>
    </p:spTree>
    <p:extLst>
      <p:ext uri="{BB962C8B-B14F-4D97-AF65-F5344CB8AC3E}">
        <p14:creationId xmlns:p14="http://schemas.microsoft.com/office/powerpoint/2010/main" val="26349802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098D0-ED49-A307-3F9B-482B59B37219}"/>
              </a:ext>
            </a:extLst>
          </p:cNvPr>
          <p:cNvSpPr txBox="1">
            <a:spLocks/>
          </p:cNvSpPr>
          <p:nvPr/>
        </p:nvSpPr>
        <p:spPr>
          <a:xfrm>
            <a:off x="103955" y="84779"/>
            <a:ext cx="11984090" cy="8974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General relativity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AB2A4-B777-D63F-1D01-FFB3245678C1}"/>
              </a:ext>
            </a:extLst>
          </p:cNvPr>
          <p:cNvSpPr txBox="1"/>
          <p:nvPr/>
        </p:nvSpPr>
        <p:spPr>
          <a:xfrm>
            <a:off x="473563" y="982203"/>
            <a:ext cx="9068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Need a geometric understanding of Einstein field equations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3F816-325D-6416-A000-4A8FCDECBB11}"/>
              </a:ext>
            </a:extLst>
          </p:cNvPr>
          <p:cNvSpPr txBox="1"/>
          <p:nvPr/>
        </p:nvSpPr>
        <p:spPr>
          <a:xfrm>
            <a:off x="473563" y="1694961"/>
            <a:ext cx="1057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stress-energy-momentum tensor is the derivative of the (matter) action with respect to the metric tensor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61848-FFC0-9E76-7CF1-F390DA063C5A}"/>
              </a:ext>
            </a:extLst>
          </p:cNvPr>
          <p:cNvSpPr txBox="1"/>
          <p:nvPr/>
        </p:nvSpPr>
        <p:spPr>
          <a:xfrm>
            <a:off x="473563" y="2091369"/>
            <a:ext cx="696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action is the line integral of the vector potential of the flow of states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1F903-82F9-7DFB-B432-A9831EA44F08}"/>
              </a:ext>
            </a:extLst>
          </p:cNvPr>
          <p:cNvSpPr txBox="1"/>
          <p:nvPr/>
        </p:nvSpPr>
        <p:spPr>
          <a:xfrm>
            <a:off x="473562" y="2487777"/>
            <a:ext cx="916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metric tensor defines the count of degrees of freedom (double the space, double the DOFs)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78A2A-0185-AAD3-5B8E-BFBA4E0439F0}"/>
              </a:ext>
            </a:extLst>
          </p:cNvPr>
          <p:cNvSpPr txBox="1"/>
          <p:nvPr/>
        </p:nvSpPr>
        <p:spPr>
          <a:xfrm>
            <a:off x="473562" y="2884185"/>
            <a:ext cx="973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the relationship between curvature and energy/momentum a relationship between flow and DOFs?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12413B-7858-6820-3EA3-D5D909E1645E}"/>
                  </a:ext>
                </a:extLst>
              </p:cNvPr>
              <p:cNvSpPr txBox="1"/>
              <p:nvPr/>
            </p:nvSpPr>
            <p:spPr>
              <a:xfrm>
                <a:off x="724395" y="3569867"/>
                <a:ext cx="2990242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𝜅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12413B-7858-6820-3EA3-D5D909E16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95" y="3569867"/>
                <a:ext cx="2990242" cy="675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594D2F-33C3-4A73-77BB-CDF58699EF0B}"/>
                  </a:ext>
                </a:extLst>
              </p:cNvPr>
              <p:cNvSpPr txBox="1"/>
              <p:nvPr/>
            </p:nvSpPr>
            <p:spPr>
              <a:xfrm>
                <a:off x="724395" y="4362683"/>
                <a:ext cx="2484847" cy="728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594D2F-33C3-4A73-77BB-CDF58699E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95" y="4362683"/>
                <a:ext cx="2484847" cy="7285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ACE1FA-17E5-A9D6-BA7A-168D07DAC207}"/>
                  </a:ext>
                </a:extLst>
              </p:cNvPr>
              <p:cNvSpPr txBox="1"/>
              <p:nvPr/>
            </p:nvSpPr>
            <p:spPr>
              <a:xfrm>
                <a:off x="4251366" y="3939456"/>
                <a:ext cx="255525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ACE1FA-17E5-A9D6-BA7A-168D07DAC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66" y="3939456"/>
                <a:ext cx="2555250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86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676-84FA-2122-DDC1-DAF6C7BE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different formulations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38501-E5C4-6B03-DABF-E2F37EE91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344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principle, the same assumptions could be applied to field theories</a:t>
            </a:r>
          </a:p>
          <a:p>
            <a:r>
              <a:rPr lang="en-US" dirty="0"/>
              <a:t>TODOs:</a:t>
            </a:r>
          </a:p>
          <a:p>
            <a:pPr lvl="1"/>
            <a:r>
              <a:rPr lang="en-US" dirty="0"/>
              <a:t>Find or develop the right mathematical framework to do the extension</a:t>
            </a:r>
          </a:p>
        </p:txBody>
      </p:sp>
    </p:spTree>
    <p:extLst>
      <p:ext uri="{BB962C8B-B14F-4D97-AF65-F5344CB8AC3E}">
        <p14:creationId xmlns:p14="http://schemas.microsoft.com/office/powerpoint/2010/main" val="36691766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C918-6C0B-91F6-4488-1C3D8EB0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FF22A-84E6-D215-8EE2-2061620F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Classical mechanics has been given the full Reverse Physics treatment, and shows that there is a lot of physics hidden within the equations</a:t>
            </a:r>
          </a:p>
          <a:p>
            <a:r>
              <a:rPr lang="en-US" dirty="0"/>
              <a:t>Still some areas where things can be understood better</a:t>
            </a:r>
          </a:p>
          <a:p>
            <a:r>
              <a:rPr lang="en-US" dirty="0"/>
              <a:t>Ideally, we want to apply the same approach to all other physical theories</a:t>
            </a:r>
          </a:p>
        </p:txBody>
      </p:sp>
    </p:spTree>
    <p:extLst>
      <p:ext uri="{BB962C8B-B14F-4D97-AF65-F5344CB8AC3E}">
        <p14:creationId xmlns:p14="http://schemas.microsoft.com/office/powerpoint/2010/main" val="23786659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4324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3375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9E93A2-F620-3D45-E079-AAA8EC30D670}"/>
                  </a:ext>
                </a:extLst>
              </p:cNvPr>
              <p:cNvSpPr txBox="1"/>
              <p:nvPr/>
            </p:nvSpPr>
            <p:spPr>
              <a:xfrm>
                <a:off x="4450485" y="2576473"/>
                <a:ext cx="2845394" cy="894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9E93A2-F620-3D45-E079-AAA8EC30D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485" y="2576473"/>
                <a:ext cx="2845394" cy="8947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F0ACB-B853-AA97-23A9-6CBA822ABE72}"/>
                  </a:ext>
                </a:extLst>
              </p:cNvPr>
              <p:cNvSpPr txBox="1"/>
              <p:nvPr/>
            </p:nvSpPr>
            <p:spPr>
              <a:xfrm>
                <a:off x="1795783" y="2762262"/>
                <a:ext cx="24361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F0ACB-B853-AA97-23A9-6CBA822AB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783" y="2762262"/>
                <a:ext cx="24361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998FAC-CFA4-5A6B-4F0B-92BC5FF7466E}"/>
                  </a:ext>
                </a:extLst>
              </p:cNvPr>
              <p:cNvSpPr txBox="1"/>
              <p:nvPr/>
            </p:nvSpPr>
            <p:spPr>
              <a:xfrm>
                <a:off x="204340" y="1609092"/>
                <a:ext cx="2146678" cy="537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998FAC-CFA4-5A6B-4F0B-92BC5FF74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40" y="1609092"/>
                <a:ext cx="2146678" cy="537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19077A-5DE4-485D-F74E-2ADF0B9CC987}"/>
                  </a:ext>
                </a:extLst>
              </p:cNvPr>
              <p:cNvSpPr txBox="1"/>
              <p:nvPr/>
            </p:nvSpPr>
            <p:spPr>
              <a:xfrm>
                <a:off x="2502309" y="1616306"/>
                <a:ext cx="24685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 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19077A-5DE4-485D-F74E-2ADF0B9CC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309" y="1616306"/>
                <a:ext cx="246856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A09449-0E11-664A-8223-C194C0601B0A}"/>
                  </a:ext>
                </a:extLst>
              </p:cNvPr>
              <p:cNvSpPr txBox="1"/>
              <p:nvPr/>
            </p:nvSpPr>
            <p:spPr>
              <a:xfrm>
                <a:off x="5122161" y="1609092"/>
                <a:ext cx="2157835" cy="537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A09449-0E11-664A-8223-C194C0601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161" y="1609092"/>
                <a:ext cx="2157835" cy="5376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C3C68E-08F2-4BB8-407B-D653EF4A32C9}"/>
                  </a:ext>
                </a:extLst>
              </p:cNvPr>
              <p:cNvSpPr txBox="1"/>
              <p:nvPr/>
            </p:nvSpPr>
            <p:spPr>
              <a:xfrm>
                <a:off x="7431287" y="1582034"/>
                <a:ext cx="2483500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C3C68E-08F2-4BB8-407B-D653EF4A3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287" y="1582034"/>
                <a:ext cx="2483500" cy="5917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8CC6D89-0A84-36E0-C00A-6231880051C4}"/>
              </a:ext>
            </a:extLst>
          </p:cNvPr>
          <p:cNvSpPr txBox="1"/>
          <p:nvPr/>
        </p:nvSpPr>
        <p:spPr>
          <a:xfrm>
            <a:off x="10325896" y="367718"/>
            <a:ext cx="1762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Open problem 3</a:t>
            </a:r>
          </a:p>
          <a:p>
            <a:r>
              <a:rPr lang="en-US" dirty="0"/>
              <a:t>Details </a:t>
            </a:r>
            <a:r>
              <a:rPr lang="en-US" dirty="0">
                <a:hlinkClick r:id="rId8"/>
              </a:rPr>
              <a:t>here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41219E-1231-6BA8-0BF5-518039C510EE}"/>
              </a:ext>
            </a:extLst>
          </p:cNvPr>
          <p:cNvSpPr txBox="1"/>
          <p:nvPr/>
        </p:nvSpPr>
        <p:spPr>
          <a:xfrm>
            <a:off x="378514" y="2700705"/>
            <a:ext cx="109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Canonical</a:t>
            </a:r>
            <a:br>
              <a:rPr lang="en-US" dirty="0"/>
            </a:br>
            <a:r>
              <a:rPr lang="en-US" dirty="0"/>
              <a:t>variables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6D2DC6CE-4EE6-EDA2-80F8-D6391CA27A81}"/>
              </a:ext>
            </a:extLst>
          </p:cNvPr>
          <p:cNvSpPr txBox="1">
            <a:spLocks/>
          </p:cNvSpPr>
          <p:nvPr/>
        </p:nvSpPr>
        <p:spPr>
          <a:xfrm>
            <a:off x="103955" y="84779"/>
            <a:ext cx="11984090" cy="8974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Metric curvature in phase space?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C4592CF-1D06-F66F-260F-611424AAB9D4}"/>
                  </a:ext>
                </a:extLst>
              </p:cNvPr>
              <p:cNvSpPr txBox="1"/>
              <p:nvPr/>
            </p:nvSpPr>
            <p:spPr>
              <a:xfrm>
                <a:off x="10066078" y="1609092"/>
                <a:ext cx="1897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C4592CF-1D06-F66F-260F-611424AAB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6078" y="1609092"/>
                <a:ext cx="189763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6409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BCB3CE-30A3-BE0D-5E12-8F39D2E817DC}"/>
                  </a:ext>
                </a:extLst>
              </p:cNvPr>
              <p:cNvSpPr txBox="1"/>
              <p:nvPr/>
            </p:nvSpPr>
            <p:spPr>
              <a:xfrm>
                <a:off x="5047015" y="3142371"/>
                <a:ext cx="3356496" cy="971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BCB3CE-30A3-BE0D-5E12-8F39D2E81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15" y="3142371"/>
                <a:ext cx="3356496" cy="9714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EE3BC03-D4FF-54E2-D483-6FCA0A6B413B}"/>
              </a:ext>
            </a:extLst>
          </p:cNvPr>
          <p:cNvSpPr txBox="1"/>
          <p:nvPr/>
        </p:nvSpPr>
        <p:spPr>
          <a:xfrm>
            <a:off x="385948" y="3266605"/>
            <a:ext cx="1532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Non-canonical</a:t>
            </a:r>
            <a:br>
              <a:rPr lang="en-US" dirty="0"/>
            </a:br>
            <a:r>
              <a:rPr lang="en-US" dirty="0"/>
              <a:t>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3A5365-0B9B-CB25-CE62-F8086D798983}"/>
                  </a:ext>
                </a:extLst>
              </p:cNvPr>
              <p:cNvSpPr txBox="1"/>
              <p:nvPr/>
            </p:nvSpPr>
            <p:spPr>
              <a:xfrm>
                <a:off x="2092183" y="3328160"/>
                <a:ext cx="2491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3A5365-0B9B-CB25-CE62-F8086D798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83" y="3328160"/>
                <a:ext cx="249190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67473E-B5BC-3F69-FA3A-F6812179E40B}"/>
                  </a:ext>
                </a:extLst>
              </p:cNvPr>
              <p:cNvSpPr txBox="1"/>
              <p:nvPr/>
            </p:nvSpPr>
            <p:spPr>
              <a:xfrm>
                <a:off x="2254303" y="2352455"/>
                <a:ext cx="7230954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67473E-B5BC-3F69-FA3A-F6812179E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303" y="2352455"/>
                <a:ext cx="7230954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73FA407-768B-9136-857A-191F155DBF76}"/>
              </a:ext>
            </a:extLst>
          </p:cNvPr>
          <p:cNvSpPr txBox="1"/>
          <p:nvPr/>
        </p:nvSpPr>
        <p:spPr>
          <a:xfrm>
            <a:off x="722152" y="2422408"/>
            <a:ext cx="1532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Particle under EM forces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ED3D27-CD4F-8A14-8F93-E70009EC5EEA}"/>
                  </a:ext>
                </a:extLst>
              </p:cNvPr>
              <p:cNvSpPr txBox="1"/>
              <p:nvPr/>
            </p:nvSpPr>
            <p:spPr>
              <a:xfrm>
                <a:off x="9823572" y="2514742"/>
                <a:ext cx="22620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ED3D27-CD4F-8A14-8F93-E70009EC5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572" y="2514742"/>
                <a:ext cx="2262029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2E4BF7-9F65-83EB-0D0B-D4343F575CE9}"/>
                  </a:ext>
                </a:extLst>
              </p:cNvPr>
              <p:cNvSpPr txBox="1"/>
              <p:nvPr/>
            </p:nvSpPr>
            <p:spPr>
              <a:xfrm>
                <a:off x="8680471" y="3301917"/>
                <a:ext cx="3041410" cy="591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2E4BF7-9F65-83EB-0D0B-D4343F575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471" y="3301917"/>
                <a:ext cx="3041410" cy="5914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8EB3EB5-FCED-0471-4FE7-489DB06F8741}"/>
              </a:ext>
            </a:extLst>
          </p:cNvPr>
          <p:cNvCxnSpPr>
            <a:cxnSpLocks/>
          </p:cNvCxnSpPr>
          <p:nvPr/>
        </p:nvCxnSpPr>
        <p:spPr>
          <a:xfrm flipH="1" flipV="1">
            <a:off x="7438721" y="3758540"/>
            <a:ext cx="701814" cy="74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BFB882-C33F-3547-D6AF-A9E8CB4EDDB7}"/>
              </a:ext>
            </a:extLst>
          </p:cNvPr>
          <p:cNvCxnSpPr>
            <a:cxnSpLocks/>
          </p:cNvCxnSpPr>
          <p:nvPr/>
        </p:nvCxnSpPr>
        <p:spPr>
          <a:xfrm flipV="1">
            <a:off x="8680471" y="3912936"/>
            <a:ext cx="761542" cy="58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4DA8D8E-C2C8-D0C1-1A4D-FE44CC06B6EC}"/>
              </a:ext>
            </a:extLst>
          </p:cNvPr>
          <p:cNvSpPr txBox="1"/>
          <p:nvPr/>
        </p:nvSpPr>
        <p:spPr>
          <a:xfrm>
            <a:off x="7101443" y="4509530"/>
            <a:ext cx="24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Geometry of EM forces?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0C862C-83B6-89E7-460A-AC2541AF7204}"/>
                  </a:ext>
                </a:extLst>
              </p:cNvPr>
              <p:cNvSpPr txBox="1"/>
              <p:nvPr/>
            </p:nvSpPr>
            <p:spPr>
              <a:xfrm>
                <a:off x="385948" y="4172357"/>
                <a:ext cx="2465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0C862C-83B6-89E7-460A-AC2541AF7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48" y="4172357"/>
                <a:ext cx="246573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1E8CC0-6B5D-CAB7-4B2C-4CE7E6CB204A}"/>
                  </a:ext>
                </a:extLst>
              </p:cNvPr>
              <p:cNvSpPr txBox="1"/>
              <p:nvPr/>
            </p:nvSpPr>
            <p:spPr>
              <a:xfrm>
                <a:off x="385828" y="5169320"/>
                <a:ext cx="5822684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𝛽𝛾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𝛼𝛽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𝛼𝛽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1E8CC0-6B5D-CAB7-4B2C-4CE7E6CB2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28" y="5169320"/>
                <a:ext cx="5822684" cy="10764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95B56A1-B601-E345-C07E-2691F3C6993F}"/>
              </a:ext>
            </a:extLst>
          </p:cNvPr>
          <p:cNvCxnSpPr>
            <a:cxnSpLocks/>
          </p:cNvCxnSpPr>
          <p:nvPr/>
        </p:nvCxnSpPr>
        <p:spPr>
          <a:xfrm flipH="1">
            <a:off x="2770748" y="4878862"/>
            <a:ext cx="619657" cy="459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2CFA1F-ACB8-7A72-C448-6D25730394B0}"/>
                  </a:ext>
                </a:extLst>
              </p:cNvPr>
              <p:cNvSpPr txBox="1"/>
              <p:nvPr/>
            </p:nvSpPr>
            <p:spPr>
              <a:xfrm>
                <a:off x="3033959" y="4327166"/>
                <a:ext cx="2221313" cy="49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𝛽𝛾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2CFA1F-ACB8-7A72-C448-6D2573039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959" y="4327166"/>
                <a:ext cx="2221313" cy="494559"/>
              </a:xfrm>
              <a:prstGeom prst="rect">
                <a:avLst/>
              </a:prstGeom>
              <a:blipFill>
                <a:blip r:embed="rId9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CCF9272-4EC7-13C4-9D74-FE0E8ED6C563}"/>
              </a:ext>
            </a:extLst>
          </p:cNvPr>
          <p:cNvSpPr txBox="1"/>
          <p:nvPr/>
        </p:nvSpPr>
        <p:spPr>
          <a:xfrm>
            <a:off x="5630200" y="409633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???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A90A7AC-BECE-E7F9-0D20-4740030E3875}"/>
              </a:ext>
            </a:extLst>
          </p:cNvPr>
          <p:cNvCxnSpPr/>
          <p:nvPr/>
        </p:nvCxnSpPr>
        <p:spPr>
          <a:xfrm flipH="1">
            <a:off x="5035136" y="4327166"/>
            <a:ext cx="454675" cy="182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1FABB2-1B28-71C2-1DDD-D6355497EA48}"/>
                  </a:ext>
                </a:extLst>
              </p:cNvPr>
              <p:cNvSpPr txBox="1"/>
              <p:nvPr/>
            </p:nvSpPr>
            <p:spPr>
              <a:xfrm>
                <a:off x="204340" y="1609092"/>
                <a:ext cx="2146678" cy="537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1FABB2-1B28-71C2-1DDD-D6355497E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40" y="1609092"/>
                <a:ext cx="2146678" cy="5376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4C659B-4A82-F4AA-459B-D457A03714D5}"/>
                  </a:ext>
                </a:extLst>
              </p:cNvPr>
              <p:cNvSpPr txBox="1"/>
              <p:nvPr/>
            </p:nvSpPr>
            <p:spPr>
              <a:xfrm>
                <a:off x="2502309" y="1616306"/>
                <a:ext cx="24685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 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4C659B-4A82-F4AA-459B-D457A0371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309" y="1616306"/>
                <a:ext cx="246856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918044-F8E5-2FA8-1350-D2839EC10404}"/>
                  </a:ext>
                </a:extLst>
              </p:cNvPr>
              <p:cNvSpPr txBox="1"/>
              <p:nvPr/>
            </p:nvSpPr>
            <p:spPr>
              <a:xfrm>
                <a:off x="10066078" y="1609092"/>
                <a:ext cx="1897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918044-F8E5-2FA8-1350-D2839EC10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6078" y="1609092"/>
                <a:ext cx="189763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1F64A0-9E3F-8A64-AF5B-D9F4FDB5BA67}"/>
                  </a:ext>
                </a:extLst>
              </p:cNvPr>
              <p:cNvSpPr txBox="1"/>
              <p:nvPr/>
            </p:nvSpPr>
            <p:spPr>
              <a:xfrm>
                <a:off x="5122161" y="1609092"/>
                <a:ext cx="2157835" cy="537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1F64A0-9E3F-8A64-AF5B-D9F4FDB5B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161" y="1609092"/>
                <a:ext cx="2157835" cy="53764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E931F5-AFF9-331B-F50C-D60C3B2FEE32}"/>
                  </a:ext>
                </a:extLst>
              </p:cNvPr>
              <p:cNvSpPr txBox="1"/>
              <p:nvPr/>
            </p:nvSpPr>
            <p:spPr>
              <a:xfrm>
                <a:off x="7431287" y="1582034"/>
                <a:ext cx="2483500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E931F5-AFF9-331B-F50C-D60C3B2FE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287" y="1582034"/>
                <a:ext cx="2483500" cy="5917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>
            <a:extLst>
              <a:ext uri="{FF2B5EF4-FFF2-40B4-BE49-F238E27FC236}">
                <a16:creationId xmlns:a16="http://schemas.microsoft.com/office/drawing/2014/main" id="{1B1EC3D1-9448-1B31-2F25-02820B2BF2C0}"/>
              </a:ext>
            </a:extLst>
          </p:cNvPr>
          <p:cNvSpPr txBox="1">
            <a:spLocks/>
          </p:cNvSpPr>
          <p:nvPr/>
        </p:nvSpPr>
        <p:spPr>
          <a:xfrm>
            <a:off x="103955" y="84779"/>
            <a:ext cx="11984090" cy="8974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Metric curvature in phase space?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61BEA4-22B3-AFBA-4608-613DC77E75E3}"/>
              </a:ext>
            </a:extLst>
          </p:cNvPr>
          <p:cNvSpPr txBox="1"/>
          <p:nvPr/>
        </p:nvSpPr>
        <p:spPr>
          <a:xfrm>
            <a:off x="10325896" y="367718"/>
            <a:ext cx="1762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Open problem 3</a:t>
            </a:r>
          </a:p>
          <a:p>
            <a:r>
              <a:rPr lang="en-US" dirty="0"/>
              <a:t>Details </a:t>
            </a:r>
            <a:r>
              <a:rPr lang="en-US" dirty="0">
                <a:hlinkClick r:id="rId15"/>
              </a:rPr>
              <a:t>here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04568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1FABB2-1B28-71C2-1DDD-D6355497EA48}"/>
                  </a:ext>
                </a:extLst>
              </p:cNvPr>
              <p:cNvSpPr txBox="1"/>
              <p:nvPr/>
            </p:nvSpPr>
            <p:spPr>
              <a:xfrm>
                <a:off x="204340" y="1609092"/>
                <a:ext cx="3546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1FABB2-1B28-71C2-1DDD-D6355497E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40" y="1609092"/>
                <a:ext cx="354629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>
            <a:extLst>
              <a:ext uri="{FF2B5EF4-FFF2-40B4-BE49-F238E27FC236}">
                <a16:creationId xmlns:a16="http://schemas.microsoft.com/office/drawing/2014/main" id="{1B1EC3D1-9448-1B31-2F25-02820B2BF2C0}"/>
              </a:ext>
            </a:extLst>
          </p:cNvPr>
          <p:cNvSpPr txBox="1">
            <a:spLocks/>
          </p:cNvSpPr>
          <p:nvPr/>
        </p:nvSpPr>
        <p:spPr>
          <a:xfrm>
            <a:off x="103955" y="84779"/>
            <a:ext cx="11984090" cy="8974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Metric curvature in phase space?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61BEA4-22B3-AFBA-4608-613DC77E75E3}"/>
              </a:ext>
            </a:extLst>
          </p:cNvPr>
          <p:cNvSpPr txBox="1"/>
          <p:nvPr/>
        </p:nvSpPr>
        <p:spPr>
          <a:xfrm>
            <a:off x="10325896" y="367718"/>
            <a:ext cx="1762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Open problem 3</a:t>
            </a:r>
          </a:p>
          <a:p>
            <a:r>
              <a:rPr lang="en-US" dirty="0"/>
              <a:t>Details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9F7857-F56F-B36D-E0AB-DE1038439DDC}"/>
                  </a:ext>
                </a:extLst>
              </p:cNvPr>
              <p:cNvSpPr txBox="1"/>
              <p:nvPr/>
            </p:nvSpPr>
            <p:spPr>
              <a:xfrm>
                <a:off x="3925645" y="1455588"/>
                <a:ext cx="8062015" cy="830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𝛼𝛿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𝛿𝛽𝛾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𝛼𝛾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𝛾𝛽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9F7857-F56F-B36D-E0AB-DE1038439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45" y="1455588"/>
                <a:ext cx="8062015" cy="8302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6DC408-F988-E8E5-EBB7-666AA0D6C606}"/>
                  </a:ext>
                </a:extLst>
              </p:cNvPr>
              <p:cNvSpPr txBox="1"/>
              <p:nvPr/>
            </p:nvSpPr>
            <p:spPr>
              <a:xfrm>
                <a:off x="204340" y="2418464"/>
                <a:ext cx="3458062" cy="830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𝛼𝛾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𝛾𝛽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6DC408-F988-E8E5-EBB7-666AA0D6C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40" y="2418464"/>
                <a:ext cx="3458062" cy="8302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753D1E-56B7-52E4-1FCB-4A3AD1009A57}"/>
              </a:ext>
            </a:extLst>
          </p:cNvPr>
          <p:cNvCxnSpPr>
            <a:cxnSpLocks/>
          </p:cNvCxnSpPr>
          <p:nvPr/>
        </p:nvCxnSpPr>
        <p:spPr>
          <a:xfrm flipH="1">
            <a:off x="3870960" y="2648911"/>
            <a:ext cx="632460" cy="110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692942-F495-3A12-4222-98703B4D04FC}"/>
              </a:ext>
            </a:extLst>
          </p:cNvPr>
          <p:cNvSpPr txBox="1"/>
          <p:nvPr/>
        </p:nvSpPr>
        <p:spPr>
          <a:xfrm>
            <a:off x="4503420" y="2464245"/>
            <a:ext cx="259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Equation of the geodesics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0BFBC9-278B-3B3C-DCA9-8375D7C78461}"/>
                  </a:ext>
                </a:extLst>
              </p:cNvPr>
              <p:cNvSpPr txBox="1"/>
              <p:nvPr/>
            </p:nvSpPr>
            <p:spPr>
              <a:xfrm>
                <a:off x="208246" y="3477007"/>
                <a:ext cx="4820229" cy="561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0BFBC9-278B-3B3C-DCA9-8375D7C78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46" y="3477007"/>
                <a:ext cx="4820229" cy="561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F131C4-F15B-31C6-8F7F-D072C71DD1A2}"/>
                  </a:ext>
                </a:extLst>
              </p:cNvPr>
              <p:cNvSpPr txBox="1"/>
              <p:nvPr/>
            </p:nvSpPr>
            <p:spPr>
              <a:xfrm>
                <a:off x="385828" y="5169320"/>
                <a:ext cx="5822684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𝛽𝛾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𝛼𝛽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𝛼𝛽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F131C4-F15B-31C6-8F7F-D072C71DD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28" y="5169320"/>
                <a:ext cx="5822684" cy="10764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412E9A5-4168-38EE-5169-F5DB5E5C6134}"/>
                  </a:ext>
                </a:extLst>
              </p:cNvPr>
              <p:cNvSpPr txBox="1"/>
              <p:nvPr/>
            </p:nvSpPr>
            <p:spPr>
              <a:xfrm>
                <a:off x="204340" y="4192894"/>
                <a:ext cx="6562694" cy="587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𝛼𝛽𝛾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412E9A5-4168-38EE-5169-F5DB5E5C6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40" y="4192894"/>
                <a:ext cx="6562694" cy="5877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172031D-A19F-7FA9-CE5D-18D60CCC4CCC}"/>
              </a:ext>
            </a:extLst>
          </p:cNvPr>
          <p:cNvCxnSpPr/>
          <p:nvPr/>
        </p:nvCxnSpPr>
        <p:spPr>
          <a:xfrm flipH="1">
            <a:off x="6208512" y="3630510"/>
            <a:ext cx="359928" cy="492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89B6799-D402-E673-1105-E38CF378BF31}"/>
              </a:ext>
            </a:extLst>
          </p:cNvPr>
          <p:cNvSpPr txBox="1"/>
          <p:nvPr/>
        </p:nvSpPr>
        <p:spPr>
          <a:xfrm>
            <a:off x="4829292" y="3215212"/>
            <a:ext cx="483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 be encoding some geometrical information!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07F368A-BBEC-3494-2B50-28AD6CD69BA2}"/>
              </a:ext>
            </a:extLst>
          </p:cNvPr>
          <p:cNvCxnSpPr/>
          <p:nvPr/>
        </p:nvCxnSpPr>
        <p:spPr>
          <a:xfrm flipH="1">
            <a:off x="6208512" y="4919633"/>
            <a:ext cx="794268" cy="408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AFB97C-337C-3332-5612-18E25DA6E86E}"/>
                  </a:ext>
                </a:extLst>
              </p:cNvPr>
              <p:cNvSpPr txBox="1"/>
              <p:nvPr/>
            </p:nvSpPr>
            <p:spPr>
              <a:xfrm>
                <a:off x="7099580" y="4400901"/>
                <a:ext cx="2277546" cy="1037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What is the geometry on a hypersurface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AFB97C-337C-3332-5612-18E25DA6E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580" y="4400901"/>
                <a:ext cx="2277546" cy="1037463"/>
              </a:xfrm>
              <a:prstGeom prst="rect">
                <a:avLst/>
              </a:prstGeom>
              <a:blipFill>
                <a:blip r:embed="rId9"/>
                <a:stretch>
                  <a:fillRect l="-2413" t="-3529" r="-1072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21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4B2A6B-15AC-4B61-7D92-8404D9AC16AB}"/>
              </a:ext>
            </a:extLst>
          </p:cNvPr>
          <p:cNvSpPr txBox="1"/>
          <p:nvPr/>
        </p:nvSpPr>
        <p:spPr>
          <a:xfrm>
            <a:off x="71434" y="1329971"/>
            <a:ext cx="1988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Newtonian</a:t>
            </a:r>
            <a:br>
              <a:rPr lang="en-US" sz="2400" dirty="0"/>
            </a:br>
            <a:r>
              <a:rPr lang="en-US" sz="2400" dirty="0"/>
              <a:t>Mechanics: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7B428-45B2-8A86-6E10-689826164558}"/>
              </a:ext>
            </a:extLst>
          </p:cNvPr>
          <p:cNvSpPr txBox="1"/>
          <p:nvPr/>
        </p:nvSpPr>
        <p:spPr>
          <a:xfrm>
            <a:off x="83692" y="2683262"/>
            <a:ext cx="198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Lagrangian</a:t>
            </a:r>
            <a:br>
              <a:rPr lang="en-US" sz="2400" dirty="0"/>
            </a:br>
            <a:r>
              <a:rPr lang="en-US" sz="2400" dirty="0"/>
              <a:t>Mechanics: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E6CD63-D500-C8B4-7D39-E3AD55AD713A}"/>
              </a:ext>
            </a:extLst>
          </p:cNvPr>
          <p:cNvSpPr txBox="1"/>
          <p:nvPr/>
        </p:nvSpPr>
        <p:spPr>
          <a:xfrm>
            <a:off x="66131" y="4589983"/>
            <a:ext cx="1988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Hamiltonian</a:t>
            </a:r>
            <a:br>
              <a:rPr lang="en-US" sz="2400" dirty="0"/>
            </a:br>
            <a:r>
              <a:rPr lang="en-US" sz="2400" dirty="0"/>
              <a:t>Mechanics: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6A491B-21DC-0360-11CA-59FD893057BF}"/>
              </a:ext>
            </a:extLst>
          </p:cNvPr>
          <p:cNvSpPr txBox="1"/>
          <p:nvPr/>
        </p:nvSpPr>
        <p:spPr>
          <a:xfrm>
            <a:off x="2775294" y="470439"/>
            <a:ext cx="10494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State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9F36E1-5C35-0C54-ABB4-1CDE92290C17}"/>
              </a:ext>
            </a:extLst>
          </p:cNvPr>
          <p:cNvSpPr txBox="1"/>
          <p:nvPr/>
        </p:nvSpPr>
        <p:spPr>
          <a:xfrm>
            <a:off x="4833355" y="447268"/>
            <a:ext cx="159050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Dynamics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CCEA92-1EF4-66A1-F7E1-2EFFB210D9D1}"/>
              </a:ext>
            </a:extLst>
          </p:cNvPr>
          <p:cNvSpPr txBox="1"/>
          <p:nvPr/>
        </p:nvSpPr>
        <p:spPr>
          <a:xfrm>
            <a:off x="7133513" y="447268"/>
            <a:ext cx="1677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42C607-D049-A749-84A6-43F081719D84}"/>
                  </a:ext>
                </a:extLst>
              </p:cNvPr>
              <p:cNvSpPr txBox="1"/>
              <p:nvPr/>
            </p:nvSpPr>
            <p:spPr>
              <a:xfrm>
                <a:off x="2679199" y="1338851"/>
                <a:ext cx="1496290" cy="473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42C607-D049-A749-84A6-43F081719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199" y="1338851"/>
                <a:ext cx="1496290" cy="473591"/>
              </a:xfrm>
              <a:prstGeom prst="rect">
                <a:avLst/>
              </a:prstGeom>
              <a:blipFill>
                <a:blip r:embed="rId3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887F677-C369-04E9-671A-B05FC7D41338}"/>
              </a:ext>
            </a:extLst>
          </p:cNvPr>
          <p:cNvSpPr txBox="1"/>
          <p:nvPr/>
        </p:nvSpPr>
        <p:spPr>
          <a:xfrm>
            <a:off x="3337582" y="2029454"/>
            <a:ext cx="9743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velocity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AC1E3A-55B5-D986-0D95-0039D5DFDFEC}"/>
              </a:ext>
            </a:extLst>
          </p:cNvPr>
          <p:cNvSpPr txBox="1"/>
          <p:nvPr/>
        </p:nvSpPr>
        <p:spPr>
          <a:xfrm>
            <a:off x="2106634" y="2029454"/>
            <a:ext cx="11451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1EB25A6-F3B6-7CB6-6431-1223ABD5B4DA}"/>
                  </a:ext>
                </a:extLst>
              </p:cNvPr>
              <p:cNvSpPr txBox="1"/>
              <p:nvPr/>
            </p:nvSpPr>
            <p:spPr>
              <a:xfrm>
                <a:off x="6994463" y="1318490"/>
                <a:ext cx="2072106" cy="5091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1EB25A6-F3B6-7CB6-6431-1223ABD5B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463" y="1318490"/>
                <a:ext cx="2072106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6CCD275-BA00-9E61-DA2B-B0EC71143149}"/>
                  </a:ext>
                </a:extLst>
              </p:cNvPr>
              <p:cNvSpPr txBox="1"/>
              <p:nvPr/>
            </p:nvSpPr>
            <p:spPr>
              <a:xfrm>
                <a:off x="2679199" y="2782146"/>
                <a:ext cx="1496290" cy="473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6CCD275-BA00-9E61-DA2B-B0EC71143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199" y="2782146"/>
                <a:ext cx="1496290" cy="473591"/>
              </a:xfrm>
              <a:prstGeom prst="rect">
                <a:avLst/>
              </a:prstGeom>
              <a:blipFill>
                <a:blip r:embed="rId5"/>
                <a:stretch>
                  <a:fillRect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7314C20-B63C-3D76-D229-C635C019951F}"/>
                  </a:ext>
                </a:extLst>
              </p:cNvPr>
              <p:cNvSpPr txBox="1"/>
              <p:nvPr/>
            </p:nvSpPr>
            <p:spPr>
              <a:xfrm>
                <a:off x="6844968" y="2761785"/>
                <a:ext cx="2094611" cy="48622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7314C20-B63C-3D76-D229-C635C0199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68" y="2761785"/>
                <a:ext cx="2094611" cy="486223"/>
              </a:xfrm>
              <a:prstGeom prst="rect">
                <a:avLst/>
              </a:prstGeom>
              <a:blipFill>
                <a:blip r:embed="rId6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4E3020D-2AEF-D038-7ED9-7FF0DA19ADC3}"/>
                  </a:ext>
                </a:extLst>
              </p:cNvPr>
              <p:cNvSpPr txBox="1"/>
              <p:nvPr/>
            </p:nvSpPr>
            <p:spPr>
              <a:xfrm>
                <a:off x="2736625" y="4514225"/>
                <a:ext cx="1496290" cy="473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4E3020D-2AEF-D038-7ED9-7FF0DA19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625" y="4514225"/>
                <a:ext cx="1496290" cy="473591"/>
              </a:xfrm>
              <a:prstGeom prst="rect">
                <a:avLst/>
              </a:prstGeom>
              <a:blipFill>
                <a:blip r:embed="rId7"/>
                <a:stretch>
                  <a:fillRect l="-1224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60A409B-0A46-FA70-45B5-55AC5D80522B}"/>
                  </a:ext>
                </a:extLst>
              </p:cNvPr>
              <p:cNvSpPr txBox="1"/>
              <p:nvPr/>
            </p:nvSpPr>
            <p:spPr>
              <a:xfrm>
                <a:off x="4798763" y="4492364"/>
                <a:ext cx="1659685" cy="5118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60A409B-0A46-FA70-45B5-55AC5D805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763" y="4492364"/>
                <a:ext cx="1659685" cy="5118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C2C904A7-2E5E-5756-6F9D-7C3E4FDA70D2}"/>
              </a:ext>
            </a:extLst>
          </p:cNvPr>
          <p:cNvSpPr txBox="1"/>
          <p:nvPr/>
        </p:nvSpPr>
        <p:spPr>
          <a:xfrm>
            <a:off x="3251763" y="5037169"/>
            <a:ext cx="14962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conjugate momentum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44E745F-E208-0C7B-A7CF-25806144E691}"/>
              </a:ext>
            </a:extLst>
          </p:cNvPr>
          <p:cNvSpPr txBox="1"/>
          <p:nvPr/>
        </p:nvSpPr>
        <p:spPr>
          <a:xfrm>
            <a:off x="2164060" y="5003042"/>
            <a:ext cx="11451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417891-8126-1029-460F-4E8D8569B747}"/>
                  </a:ext>
                </a:extLst>
              </p:cNvPr>
              <p:cNvSpPr txBox="1"/>
              <p:nvPr/>
            </p:nvSpPr>
            <p:spPr>
              <a:xfrm>
                <a:off x="6960736" y="4273549"/>
                <a:ext cx="1842299" cy="51815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417891-8126-1029-460F-4E8D8569B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736" y="4273549"/>
                <a:ext cx="1842299" cy="5181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E5274F2-3C01-2252-71F7-9DC610BC8969}"/>
                  </a:ext>
                </a:extLst>
              </p:cNvPr>
              <p:cNvSpPr txBox="1"/>
              <p:nvPr/>
            </p:nvSpPr>
            <p:spPr>
              <a:xfrm>
                <a:off x="4818223" y="2754533"/>
                <a:ext cx="1620765" cy="47359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E5274F2-3C01-2252-71F7-9DC610BC8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223" y="2754533"/>
                <a:ext cx="1620765" cy="473591"/>
              </a:xfrm>
              <a:prstGeom prst="rect">
                <a:avLst/>
              </a:prstGeom>
              <a:blipFill>
                <a:blip r:embed="rId10"/>
                <a:stretch>
                  <a:fillRect l="-37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8EC86AB-2DCD-D0E8-EEF2-53B1D15BDA88}"/>
                  </a:ext>
                </a:extLst>
              </p:cNvPr>
              <p:cNvSpPr txBox="1"/>
              <p:nvPr/>
            </p:nvSpPr>
            <p:spPr>
              <a:xfrm>
                <a:off x="4718741" y="1327584"/>
                <a:ext cx="1819729" cy="47359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8EC86AB-2DCD-D0E8-EEF2-53B1D15BD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741" y="1327584"/>
                <a:ext cx="1819729" cy="473591"/>
              </a:xfrm>
              <a:prstGeom prst="rect">
                <a:avLst/>
              </a:prstGeom>
              <a:blipFill>
                <a:blip r:embed="rId11"/>
                <a:stretch>
                  <a:fillRect l="-33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C8A3C84-0C31-F141-0734-1691AA8ECE67}"/>
                  </a:ext>
                </a:extLst>
              </p:cNvPr>
              <p:cNvSpPr txBox="1"/>
              <p:nvPr/>
            </p:nvSpPr>
            <p:spPr>
              <a:xfrm>
                <a:off x="6959967" y="4987816"/>
                <a:ext cx="2077300" cy="5268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C8A3C84-0C31-F141-0734-1691AA8EC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67" y="4987816"/>
                <a:ext cx="2077300" cy="526811"/>
              </a:xfrm>
              <a:prstGeom prst="rect">
                <a:avLst/>
              </a:prstGeom>
              <a:blipFill>
                <a:blip r:embed="rId12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C69204C-E780-EE8B-3F8B-B69272FE65D3}"/>
                  </a:ext>
                </a:extLst>
              </p:cNvPr>
              <p:cNvSpPr txBox="1"/>
              <p:nvPr/>
            </p:nvSpPr>
            <p:spPr>
              <a:xfrm>
                <a:off x="4837715" y="3409268"/>
                <a:ext cx="1605183" cy="407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C69204C-E780-EE8B-3F8B-B69272FE6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15" y="3409268"/>
                <a:ext cx="1605183" cy="4072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0ED6D3-E28F-12D0-DA06-F3B215F19448}"/>
              </a:ext>
            </a:extLst>
          </p:cNvPr>
          <p:cNvCxnSpPr>
            <a:cxnSpLocks/>
            <a:stCxn id="43" idx="0"/>
          </p:cNvCxnSpPr>
          <p:nvPr/>
        </p:nvCxnSpPr>
        <p:spPr>
          <a:xfrm flipV="1">
            <a:off x="2679199" y="1791636"/>
            <a:ext cx="205768" cy="237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8EF4B9-F464-9571-2CEA-222AEFB6C59C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2679199" y="2368008"/>
            <a:ext cx="184503" cy="549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907DF3-094A-848A-5C2E-B8EEB695EC5A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3794140" y="1742283"/>
            <a:ext cx="30596" cy="287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C74F29-CF01-A940-829F-FACE2DE9DE37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3745225" y="2368008"/>
            <a:ext cx="79511" cy="474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993CD8-70EC-E42C-1E1D-7E49751AAEFC}"/>
              </a:ext>
            </a:extLst>
          </p:cNvPr>
          <p:cNvCxnSpPr>
            <a:cxnSpLocks/>
            <a:endCxn id="81" idx="3"/>
          </p:cNvCxnSpPr>
          <p:nvPr/>
        </p:nvCxnSpPr>
        <p:spPr>
          <a:xfrm flipH="1">
            <a:off x="6442898" y="3512557"/>
            <a:ext cx="551565" cy="100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33418D1-8E4E-0105-A385-9EFA8FCCD6EE}"/>
              </a:ext>
            </a:extLst>
          </p:cNvPr>
          <p:cNvSpPr txBox="1"/>
          <p:nvPr/>
        </p:nvSpPr>
        <p:spPr>
          <a:xfrm>
            <a:off x="7017023" y="3349815"/>
            <a:ext cx="252979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required for unique solution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807441-AE68-EEE2-89A2-C17432178404}"/>
              </a:ext>
            </a:extLst>
          </p:cNvPr>
          <p:cNvSpPr txBox="1"/>
          <p:nvPr/>
        </p:nvSpPr>
        <p:spPr>
          <a:xfrm>
            <a:off x="9708197" y="1371936"/>
            <a:ext cx="21321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Are they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equivalent?</a:t>
            </a:r>
          </a:p>
        </p:txBody>
      </p:sp>
    </p:spTree>
    <p:extLst>
      <p:ext uri="{BB962C8B-B14F-4D97-AF65-F5344CB8AC3E}">
        <p14:creationId xmlns:p14="http://schemas.microsoft.com/office/powerpoint/2010/main" val="941847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51120</TotalTime>
  <Words>5178</Words>
  <Application>Microsoft Office PowerPoint</Application>
  <PresentationFormat>Widescreen</PresentationFormat>
  <Paragraphs>890</Paragraphs>
  <Slides>86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Arial</vt:lpstr>
      <vt:lpstr>Calibri</vt:lpstr>
      <vt:lpstr>Calibri Light</vt:lpstr>
      <vt:lpstr>Cambria Math</vt:lpstr>
      <vt:lpstr>Wingdings 3</vt:lpstr>
      <vt:lpstr>Office Theme</vt:lpstr>
      <vt:lpstr>Assumptions of Physics Summer School 2024  Classical Mechanics</vt:lpstr>
      <vt:lpstr>Main goal of the project</vt:lpstr>
      <vt:lpstr>PowerPoint Presentation</vt:lpstr>
      <vt:lpstr>PowerPoint Presentation</vt:lpstr>
      <vt:lpstr>Different approach to the foundations of physics</vt:lpstr>
      <vt:lpstr>PowerPoint Presentation</vt:lpstr>
      <vt:lpstr>Reverse Physics: Classical mechanics</vt:lpstr>
      <vt:lpstr>Compare different formulations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12 equivalent characterizations of Hamiltonian mechanics single DOF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  <vt:lpstr>Hamiltonian mechanics multiple DOFs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  <vt:lpstr>Lagrangian and least action </vt:lpstr>
      <vt:lpstr>Reversing the principle of least action</vt:lpstr>
      <vt:lpstr>PowerPoint Presentation</vt:lpstr>
      <vt:lpstr>PowerPoint Presentation</vt:lpstr>
      <vt:lpstr>PowerPoint Presentation</vt:lpstr>
      <vt:lpstr>Takeaways</vt:lpstr>
      <vt:lpstr>Kinematic equivalence and massive particles </vt:lpstr>
      <vt:lpstr>Massive particles under potential forces</vt:lpstr>
      <vt:lpstr>PowerPoint Presentation</vt:lpstr>
      <vt:lpstr>PowerPoint Presentation</vt:lpstr>
      <vt:lpstr>PowerPoint Presentation</vt:lpstr>
      <vt:lpstr>PowerPoint Presentation</vt:lpstr>
      <vt:lpstr>Takeaways</vt:lpstr>
      <vt:lpstr>Relativistic mechanics </vt:lpstr>
      <vt:lpstr>Relativistic mechanics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  <vt:lpstr>Reversing phase space </vt:lpstr>
      <vt:lpstr>Reversing phase-space</vt:lpstr>
      <vt:lpstr>PowerPoint Presentation</vt:lpstr>
      <vt:lpstr>PowerPoint Presentation</vt:lpstr>
      <vt:lpstr>PowerPoint Presentation</vt:lpstr>
      <vt:lpstr>Takeaways</vt:lpstr>
      <vt:lpstr>Infinitesimal reducibility </vt:lpstr>
      <vt:lpstr>Divisible</vt:lpstr>
      <vt:lpstr>PowerPoint Presentation</vt:lpstr>
      <vt:lpstr>Assumptions of classical mechanics</vt:lpstr>
      <vt:lpstr>Takeaways</vt:lpstr>
      <vt:lpstr>Field theories </vt:lpstr>
      <vt:lpstr>PowerPoint Presentation</vt:lpstr>
      <vt:lpstr>PowerPoint Presentation</vt:lpstr>
      <vt:lpstr>Takeaways</vt:lpstr>
      <vt:lpstr>Wrapping it 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Carcassi</dc:creator>
  <cp:lastModifiedBy>Gabriele Carcassi</cp:lastModifiedBy>
  <cp:revision>203</cp:revision>
  <dcterms:created xsi:type="dcterms:W3CDTF">2021-04-07T15:17:47Z</dcterms:created>
  <dcterms:modified xsi:type="dcterms:W3CDTF">2024-06-24T15:23:02Z</dcterms:modified>
</cp:coreProperties>
</file>